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0"/>
  </p:notesMasterIdLst>
  <p:handoutMasterIdLst>
    <p:handoutMasterId r:id="rId51"/>
  </p:handoutMasterIdLst>
  <p:sldIdLst>
    <p:sldId id="327" r:id="rId5"/>
    <p:sldId id="330" r:id="rId6"/>
    <p:sldId id="331" r:id="rId7"/>
    <p:sldId id="333" r:id="rId8"/>
    <p:sldId id="332" r:id="rId9"/>
    <p:sldId id="298" r:id="rId10"/>
    <p:sldId id="262" r:id="rId11"/>
    <p:sldId id="334" r:id="rId12"/>
    <p:sldId id="263" r:id="rId13"/>
    <p:sldId id="335" r:id="rId14"/>
    <p:sldId id="302" r:id="rId15"/>
    <p:sldId id="264" r:id="rId16"/>
    <p:sldId id="266" r:id="rId17"/>
    <p:sldId id="265" r:id="rId18"/>
    <p:sldId id="276" r:id="rId19"/>
    <p:sldId id="303" r:id="rId20"/>
    <p:sldId id="293" r:id="rId21"/>
    <p:sldId id="277" r:id="rId22"/>
    <p:sldId id="336" r:id="rId23"/>
    <p:sldId id="337" r:id="rId24"/>
    <p:sldId id="284" r:id="rId25"/>
    <p:sldId id="269" r:id="rId26"/>
    <p:sldId id="304" r:id="rId27"/>
    <p:sldId id="305" r:id="rId28"/>
    <p:sldId id="307" r:id="rId29"/>
    <p:sldId id="306" r:id="rId30"/>
    <p:sldId id="308" r:id="rId31"/>
    <p:sldId id="270" r:id="rId32"/>
    <p:sldId id="310" r:id="rId33"/>
    <p:sldId id="311" r:id="rId34"/>
    <p:sldId id="313" r:id="rId35"/>
    <p:sldId id="315" r:id="rId36"/>
    <p:sldId id="316" r:id="rId37"/>
    <p:sldId id="317" r:id="rId38"/>
    <p:sldId id="294" r:id="rId39"/>
    <p:sldId id="296" r:id="rId40"/>
    <p:sldId id="318" r:id="rId41"/>
    <p:sldId id="319" r:id="rId42"/>
    <p:sldId id="338" r:id="rId43"/>
    <p:sldId id="321" r:id="rId44"/>
    <p:sldId id="322" r:id="rId45"/>
    <p:sldId id="288" r:id="rId46"/>
    <p:sldId id="289" r:id="rId47"/>
    <p:sldId id="274" r:id="rId48"/>
    <p:sldId id="329" r:id="rId49"/>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5493"/>
    <a:srgbClr val="0948CB"/>
    <a:srgbClr val="0B49CB"/>
    <a:srgbClr val="F2F4F8"/>
    <a:srgbClr val="1C7DDB"/>
    <a:srgbClr val="121619"/>
    <a:srgbClr val="F2F2F2"/>
    <a:srgbClr val="145579"/>
    <a:srgbClr val="3A6483"/>
    <a:srgbClr val="204E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501"/>
    <p:restoredTop sz="85174"/>
  </p:normalViewPr>
  <p:slideViewPr>
    <p:cSldViewPr snapToGrid="0" snapToObjects="1">
      <p:cViewPr varScale="1">
        <p:scale>
          <a:sx n="87" d="100"/>
          <a:sy n="87" d="100"/>
        </p:scale>
        <p:origin x="91" y="360"/>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nnaasgaraly@ibm.com" clId="Web-{CC69BAD0-B878-4D5F-9EDC-F1CFB63E14B5}"/>
    <pc:docChg chg="modSld">
      <pc:chgData name="annaasgaraly@ibm.com" userId="" providerId="" clId="Web-{CC69BAD0-B878-4D5F-9EDC-F1CFB63E14B5}" dt="2021-08-18T18:06:57.811" v="102"/>
      <pc:docMkLst>
        <pc:docMk/>
      </pc:docMkLst>
      <pc:sldChg chg="modSp mod setBg">
        <pc:chgData name="annaasgaraly@ibm.com" userId="" providerId="" clId="Web-{CC69BAD0-B878-4D5F-9EDC-F1CFB63E14B5}" dt="2021-08-18T18:06:06.057" v="76"/>
        <pc:sldMkLst>
          <pc:docMk/>
          <pc:sldMk cId="1553432724" sldId="262"/>
        </pc:sldMkLst>
        <pc:spChg chg="mod">
          <ac:chgData name="annaasgaraly@ibm.com" userId="" providerId="" clId="Web-{CC69BAD0-B878-4D5F-9EDC-F1CFB63E14B5}" dt="2021-08-18T18:01:46.694" v="21" actId="20577"/>
          <ac:spMkLst>
            <pc:docMk/>
            <pc:sldMk cId="1553432724" sldId="262"/>
            <ac:spMk id="7" creationId="{0BFEC426-B615-E549-83E5-140FD588BC64}"/>
          </ac:spMkLst>
        </pc:spChg>
        <pc:spChg chg="mod">
          <ac:chgData name="annaasgaraly@ibm.com" userId="" providerId="" clId="Web-{CC69BAD0-B878-4D5F-9EDC-F1CFB63E14B5}" dt="2021-08-18T18:01:43.726" v="19" actId="20577"/>
          <ac:spMkLst>
            <pc:docMk/>
            <pc:sldMk cId="1553432724" sldId="262"/>
            <ac:spMk id="13" creationId="{13C62649-0825-4926-8E2A-2EBCCFE00ECC}"/>
          </ac:spMkLst>
        </pc:spChg>
      </pc:sldChg>
      <pc:sldChg chg="modSp mod setBg">
        <pc:chgData name="annaasgaraly@ibm.com" userId="" providerId="" clId="Web-{CC69BAD0-B878-4D5F-9EDC-F1CFB63E14B5}" dt="2021-08-18T18:06:03.604" v="66"/>
        <pc:sldMkLst>
          <pc:docMk/>
          <pc:sldMk cId="3288665831" sldId="263"/>
        </pc:sldMkLst>
        <pc:spChg chg="mod">
          <ac:chgData name="annaasgaraly@ibm.com" userId="" providerId="" clId="Web-{CC69BAD0-B878-4D5F-9EDC-F1CFB63E14B5}" dt="2021-08-18T18:01:49.617" v="22" actId="20577"/>
          <ac:spMkLst>
            <pc:docMk/>
            <pc:sldMk cId="3288665831" sldId="263"/>
            <ac:spMk id="12" creationId="{D77AC1D2-8B41-4A7A-88CF-41E6B7D8C98D}"/>
          </ac:spMkLst>
        </pc:spChg>
      </pc:sldChg>
      <pc:sldChg chg="modSp mod setBg">
        <pc:chgData name="annaasgaraly@ibm.com" userId="" providerId="" clId="Web-{CC69BAD0-B878-4D5F-9EDC-F1CFB63E14B5}" dt="2021-08-18T18:06:04.338" v="69"/>
        <pc:sldMkLst>
          <pc:docMk/>
          <pc:sldMk cId="2987552906" sldId="264"/>
        </pc:sldMkLst>
        <pc:spChg chg="mod">
          <ac:chgData name="annaasgaraly@ibm.com" userId="" providerId="" clId="Web-{CC69BAD0-B878-4D5F-9EDC-F1CFB63E14B5}" dt="2021-08-18T18:02:01.914" v="25" actId="20577"/>
          <ac:spMkLst>
            <pc:docMk/>
            <pc:sldMk cId="2987552906" sldId="264"/>
            <ac:spMk id="8" creationId="{2A665A13-3129-46DF-B847-F273F3E96BE6}"/>
          </ac:spMkLst>
        </pc:spChg>
      </pc:sldChg>
      <pc:sldChg chg="modSp mod setBg">
        <pc:chgData name="annaasgaraly@ibm.com" userId="" providerId="" clId="Web-{CC69BAD0-B878-4D5F-9EDC-F1CFB63E14B5}" dt="2021-08-18T18:06:04.807" v="71"/>
        <pc:sldMkLst>
          <pc:docMk/>
          <pc:sldMk cId="1578726356" sldId="265"/>
        </pc:sldMkLst>
        <pc:spChg chg="mod">
          <ac:chgData name="annaasgaraly@ibm.com" userId="" providerId="" clId="Web-{CC69BAD0-B878-4D5F-9EDC-F1CFB63E14B5}" dt="2021-08-18T18:02:09.180" v="27" actId="20577"/>
          <ac:spMkLst>
            <pc:docMk/>
            <pc:sldMk cId="1578726356" sldId="265"/>
            <ac:spMk id="3" creationId="{32405FDA-CB27-4506-BA80-B7DD00CB25C5}"/>
          </ac:spMkLst>
        </pc:spChg>
      </pc:sldChg>
      <pc:sldChg chg="modSp mod setBg">
        <pc:chgData name="annaasgaraly@ibm.com" userId="" providerId="" clId="Web-{CC69BAD0-B878-4D5F-9EDC-F1CFB63E14B5}" dt="2021-08-18T18:06:04.573" v="70"/>
        <pc:sldMkLst>
          <pc:docMk/>
          <pc:sldMk cId="779971636" sldId="266"/>
        </pc:sldMkLst>
        <pc:spChg chg="mod">
          <ac:chgData name="annaasgaraly@ibm.com" userId="" providerId="" clId="Web-{CC69BAD0-B878-4D5F-9EDC-F1CFB63E14B5}" dt="2021-08-18T18:02:05.805" v="26" actId="20577"/>
          <ac:spMkLst>
            <pc:docMk/>
            <pc:sldMk cId="779971636" sldId="266"/>
            <ac:spMk id="3" creationId="{D9E97D81-A978-4758-8A93-47C19B104075}"/>
          </ac:spMkLst>
        </pc:spChg>
      </pc:sldChg>
      <pc:sldChg chg="modSp mod setBg">
        <pc:chgData name="annaasgaraly@ibm.com" userId="" providerId="" clId="Web-{CC69BAD0-B878-4D5F-9EDC-F1CFB63E14B5}" dt="2021-08-18T18:06:17.246" v="82"/>
        <pc:sldMkLst>
          <pc:docMk/>
          <pc:sldMk cId="3865605948" sldId="269"/>
        </pc:sldMkLst>
        <pc:spChg chg="mod">
          <ac:chgData name="annaasgaraly@ibm.com" userId="" providerId="" clId="Web-{CC69BAD0-B878-4D5F-9EDC-F1CFB63E14B5}" dt="2021-08-18T18:02:27.041" v="32" actId="20577"/>
          <ac:spMkLst>
            <pc:docMk/>
            <pc:sldMk cId="3865605948" sldId="269"/>
            <ac:spMk id="4" creationId="{54F4FCC5-6E7E-4FF0-BE45-680EEC392C9F}"/>
          </ac:spMkLst>
        </pc:spChg>
      </pc:sldChg>
      <pc:sldChg chg="modSp mod setBg">
        <pc:chgData name="annaasgaraly@ibm.com" userId="" providerId="" clId="Web-{CC69BAD0-B878-4D5F-9EDC-F1CFB63E14B5}" dt="2021-08-18T18:06:32.169" v="92"/>
        <pc:sldMkLst>
          <pc:docMk/>
          <pc:sldMk cId="2727850971" sldId="270"/>
        </pc:sldMkLst>
        <pc:spChg chg="mod">
          <ac:chgData name="annaasgaraly@ibm.com" userId="" providerId="" clId="Web-{CC69BAD0-B878-4D5F-9EDC-F1CFB63E14B5}" dt="2021-08-18T18:02:51.855" v="38" actId="20577"/>
          <ac:spMkLst>
            <pc:docMk/>
            <pc:sldMk cId="2727850971" sldId="270"/>
            <ac:spMk id="3" creationId="{86E60219-AE1B-47B6-9A1D-F2865D04BE52}"/>
          </ac:spMkLst>
        </pc:spChg>
      </pc:sldChg>
      <pc:sldChg chg="modSp mod setBg">
        <pc:chgData name="annaasgaraly@ibm.com" userId="" providerId="" clId="Web-{CC69BAD0-B878-4D5F-9EDC-F1CFB63E14B5}" dt="2021-08-18T18:06:57.358" v="100"/>
        <pc:sldMkLst>
          <pc:docMk/>
          <pc:sldMk cId="1630123617" sldId="274"/>
        </pc:sldMkLst>
        <pc:spChg chg="mod">
          <ac:chgData name="annaasgaraly@ibm.com" userId="" providerId="" clId="Web-{CC69BAD0-B878-4D5F-9EDC-F1CFB63E14B5}" dt="2021-08-18T18:04:11.221" v="58" actId="20577"/>
          <ac:spMkLst>
            <pc:docMk/>
            <pc:sldMk cId="1630123617" sldId="274"/>
            <ac:spMk id="9" creationId="{FB98079A-48C6-4E10-8AB1-B940BD1E42DF}"/>
          </ac:spMkLst>
        </pc:spChg>
      </pc:sldChg>
      <pc:sldChg chg="modSp mod setBg">
        <pc:chgData name="annaasgaraly@ibm.com" userId="" providerId="" clId="Web-{CC69BAD0-B878-4D5F-9EDC-F1CFB63E14B5}" dt="2021-08-18T18:06:57.592" v="101"/>
        <pc:sldMkLst>
          <pc:docMk/>
          <pc:sldMk cId="3410008520" sldId="275"/>
        </pc:sldMkLst>
        <pc:spChg chg="mod">
          <ac:chgData name="annaasgaraly@ibm.com" userId="" providerId="" clId="Web-{CC69BAD0-B878-4D5F-9EDC-F1CFB63E14B5}" dt="2021-08-18T18:04:14.549" v="59" actId="20577"/>
          <ac:spMkLst>
            <pc:docMk/>
            <pc:sldMk cId="3410008520" sldId="275"/>
            <ac:spMk id="11" creationId="{60F8A56C-5EE1-4DBF-842D-C2A130AA680E}"/>
          </ac:spMkLst>
        </pc:spChg>
      </pc:sldChg>
      <pc:sldChg chg="modSp mod setBg">
        <pc:chgData name="annaasgaraly@ibm.com" userId="" providerId="" clId="Web-{CC69BAD0-B878-4D5F-9EDC-F1CFB63E14B5}" dt="2021-08-18T18:06:05.057" v="72"/>
        <pc:sldMkLst>
          <pc:docMk/>
          <pc:sldMk cId="148114319" sldId="276"/>
        </pc:sldMkLst>
        <pc:spChg chg="mod">
          <ac:chgData name="annaasgaraly@ibm.com" userId="" providerId="" clId="Web-{CC69BAD0-B878-4D5F-9EDC-F1CFB63E14B5}" dt="2021-08-18T18:02:12.915" v="28" actId="20577"/>
          <ac:spMkLst>
            <pc:docMk/>
            <pc:sldMk cId="148114319" sldId="276"/>
            <ac:spMk id="3" creationId="{B28946E4-5BEF-46F0-A56A-E7E85ACA148F}"/>
          </ac:spMkLst>
        </pc:spChg>
      </pc:sldChg>
      <pc:sldChg chg="modSp mod setBg">
        <pc:chgData name="annaasgaraly@ibm.com" userId="" providerId="" clId="Web-{CC69BAD0-B878-4D5F-9EDC-F1CFB63E14B5}" dt="2021-08-18T18:06:05.792" v="75"/>
        <pc:sldMkLst>
          <pc:docMk/>
          <pc:sldMk cId="321008965" sldId="277"/>
        </pc:sldMkLst>
        <pc:spChg chg="mod">
          <ac:chgData name="annaasgaraly@ibm.com" userId="" providerId="" clId="Web-{CC69BAD0-B878-4D5F-9EDC-F1CFB63E14B5}" dt="2021-08-18T18:02:23.244" v="31" actId="20577"/>
          <ac:spMkLst>
            <pc:docMk/>
            <pc:sldMk cId="321008965" sldId="277"/>
            <ac:spMk id="7" creationId="{330F9542-6794-4F57-BB45-868D94AD06B0}"/>
          </ac:spMkLst>
        </pc:spChg>
      </pc:sldChg>
      <pc:sldChg chg="mod setBg">
        <pc:chgData name="annaasgaraly@ibm.com" userId="" providerId="" clId="Web-{CC69BAD0-B878-4D5F-9EDC-F1CFB63E14B5}" dt="2021-08-18T17:50:32.723" v="3"/>
        <pc:sldMkLst>
          <pc:docMk/>
          <pc:sldMk cId="3181088097" sldId="278"/>
        </pc:sldMkLst>
      </pc:sldChg>
      <pc:sldChg chg="mod setBg">
        <pc:chgData name="annaasgaraly@ibm.com" userId="" providerId="" clId="Web-{CC69BAD0-B878-4D5F-9EDC-F1CFB63E14B5}" dt="2021-08-18T17:50:22.097" v="2"/>
        <pc:sldMkLst>
          <pc:docMk/>
          <pc:sldMk cId="178270660" sldId="284"/>
        </pc:sldMkLst>
      </pc:sldChg>
      <pc:sldChg chg="mod setBg">
        <pc:chgData name="annaasgaraly@ibm.com" userId="" providerId="" clId="Web-{CC69BAD0-B878-4D5F-9EDC-F1CFB63E14B5}" dt="2021-08-18T17:51:05.491" v="6"/>
        <pc:sldMkLst>
          <pc:docMk/>
          <pc:sldMk cId="1290394134" sldId="288"/>
        </pc:sldMkLst>
      </pc:sldChg>
      <pc:sldChg chg="modSp mod setBg">
        <pc:chgData name="annaasgaraly@ibm.com" userId="" providerId="" clId="Web-{CC69BAD0-B878-4D5F-9EDC-F1CFB63E14B5}" dt="2021-08-18T18:06:57.811" v="102"/>
        <pc:sldMkLst>
          <pc:docMk/>
          <pc:sldMk cId="2459446073" sldId="289"/>
        </pc:sldMkLst>
        <pc:spChg chg="mod">
          <ac:chgData name="annaasgaraly@ibm.com" userId="" providerId="" clId="Web-{CC69BAD0-B878-4D5F-9EDC-F1CFB63E14B5}" dt="2021-08-18T18:04:04.486" v="56" actId="20577"/>
          <ac:spMkLst>
            <pc:docMk/>
            <pc:sldMk cId="2459446073" sldId="289"/>
            <ac:spMk id="9" creationId="{B68D8986-45AC-4FB5-96E8-C45F9603EB5E}"/>
          </ac:spMkLst>
        </pc:spChg>
      </pc:sldChg>
      <pc:sldChg chg="modSp mod setBg">
        <pc:chgData name="annaasgaraly@ibm.com" userId="" providerId="" clId="Web-{CC69BAD0-B878-4D5F-9EDC-F1CFB63E14B5}" dt="2021-08-18T18:06:05.542" v="74"/>
        <pc:sldMkLst>
          <pc:docMk/>
          <pc:sldMk cId="1813711241" sldId="293"/>
        </pc:sldMkLst>
        <pc:spChg chg="mod">
          <ac:chgData name="annaasgaraly@ibm.com" userId="" providerId="" clId="Web-{CC69BAD0-B878-4D5F-9EDC-F1CFB63E14B5}" dt="2021-08-18T18:02:20.025" v="30" actId="20577"/>
          <ac:spMkLst>
            <pc:docMk/>
            <pc:sldMk cId="1813711241" sldId="293"/>
            <ac:spMk id="3" creationId="{FC857EDD-A3A7-434D-B8D5-401E872498DA}"/>
          </ac:spMkLst>
        </pc:spChg>
      </pc:sldChg>
      <pc:sldChg chg="mod setBg">
        <pc:chgData name="annaasgaraly@ibm.com" userId="" providerId="" clId="Web-{CC69BAD0-B878-4D5F-9EDC-F1CFB63E14B5}" dt="2021-08-18T17:50:45.396" v="4"/>
        <pc:sldMkLst>
          <pc:docMk/>
          <pc:sldMk cId="1023352497" sldId="294"/>
        </pc:sldMkLst>
      </pc:sldChg>
      <pc:sldChg chg="modSp mod setBg">
        <pc:chgData name="annaasgaraly@ibm.com" userId="" providerId="" clId="Web-{CC69BAD0-B878-4D5F-9EDC-F1CFB63E14B5}" dt="2021-08-18T18:06:41.169" v="95"/>
        <pc:sldMkLst>
          <pc:docMk/>
          <pc:sldMk cId="981671777" sldId="296"/>
        </pc:sldMkLst>
        <pc:spChg chg="mod">
          <ac:chgData name="annaasgaraly@ibm.com" userId="" providerId="" clId="Web-{CC69BAD0-B878-4D5F-9EDC-F1CFB63E14B5}" dt="2021-08-18T18:03:39.203" v="50" actId="20577"/>
          <ac:spMkLst>
            <pc:docMk/>
            <pc:sldMk cId="981671777" sldId="296"/>
            <ac:spMk id="2" creationId="{54176327-8CC4-4356-8BBB-DC4965CE9857}"/>
          </ac:spMkLst>
        </pc:spChg>
      </pc:sldChg>
      <pc:sldChg chg="mod setBg">
        <pc:chgData name="annaasgaraly@ibm.com" userId="" providerId="" clId="Web-{CC69BAD0-B878-4D5F-9EDC-F1CFB63E14B5}" dt="2021-08-18T17:50:06.440" v="1"/>
        <pc:sldMkLst>
          <pc:docMk/>
          <pc:sldMk cId="3093198887" sldId="298"/>
        </pc:sldMkLst>
      </pc:sldChg>
      <pc:sldChg chg="modSp mod setBg">
        <pc:chgData name="annaasgaraly@ibm.com" userId="" providerId="" clId="Web-{CC69BAD0-B878-4D5F-9EDC-F1CFB63E14B5}" dt="2021-08-18T18:06:03.854" v="67"/>
        <pc:sldMkLst>
          <pc:docMk/>
          <pc:sldMk cId="280316088" sldId="299"/>
        </pc:sldMkLst>
        <pc:spChg chg="mod">
          <ac:chgData name="annaasgaraly@ibm.com" userId="" providerId="" clId="Web-{CC69BAD0-B878-4D5F-9EDC-F1CFB63E14B5}" dt="2021-08-18T18:01:53.336" v="23" actId="20577"/>
          <ac:spMkLst>
            <pc:docMk/>
            <pc:sldMk cId="280316088" sldId="299"/>
            <ac:spMk id="4" creationId="{5066AA34-20EE-4A59-B343-346A8DB5667C}"/>
          </ac:spMkLst>
        </pc:spChg>
      </pc:sldChg>
      <pc:sldChg chg="modSp mod setBg">
        <pc:chgData name="annaasgaraly@ibm.com" userId="" providerId="" clId="Web-{CC69BAD0-B878-4D5F-9EDC-F1CFB63E14B5}" dt="2021-08-18T18:06:04.104" v="68"/>
        <pc:sldMkLst>
          <pc:docMk/>
          <pc:sldMk cId="1385553969" sldId="302"/>
        </pc:sldMkLst>
        <pc:spChg chg="mod">
          <ac:chgData name="annaasgaraly@ibm.com" userId="" providerId="" clId="Web-{CC69BAD0-B878-4D5F-9EDC-F1CFB63E14B5}" dt="2021-08-18T18:01:58.227" v="24" actId="20577"/>
          <ac:spMkLst>
            <pc:docMk/>
            <pc:sldMk cId="1385553969" sldId="302"/>
            <ac:spMk id="11" creationId="{84F5ABFD-B4D4-43FF-959F-AFAF45B45269}"/>
          </ac:spMkLst>
        </pc:spChg>
      </pc:sldChg>
      <pc:sldChg chg="modSp mod setBg">
        <pc:chgData name="annaasgaraly@ibm.com" userId="" providerId="" clId="Web-{CC69BAD0-B878-4D5F-9EDC-F1CFB63E14B5}" dt="2021-08-18T18:06:05.307" v="73"/>
        <pc:sldMkLst>
          <pc:docMk/>
          <pc:sldMk cId="334532777" sldId="303"/>
        </pc:sldMkLst>
        <pc:spChg chg="mod">
          <ac:chgData name="annaasgaraly@ibm.com" userId="" providerId="" clId="Web-{CC69BAD0-B878-4D5F-9EDC-F1CFB63E14B5}" dt="2021-08-18T18:02:16.337" v="29" actId="20577"/>
          <ac:spMkLst>
            <pc:docMk/>
            <pc:sldMk cId="334532777" sldId="303"/>
            <ac:spMk id="3" creationId="{519FC08B-7D2E-43A5-A528-821DCDCCCC82}"/>
          </ac:spMkLst>
        </pc:spChg>
      </pc:sldChg>
      <pc:sldChg chg="modSp mod setBg">
        <pc:chgData name="annaasgaraly@ibm.com" userId="" providerId="" clId="Web-{CC69BAD0-B878-4D5F-9EDC-F1CFB63E14B5}" dt="2021-08-18T18:06:16.105" v="77"/>
        <pc:sldMkLst>
          <pc:docMk/>
          <pc:sldMk cId="3869789237" sldId="304"/>
        </pc:sldMkLst>
        <pc:spChg chg="mod">
          <ac:chgData name="annaasgaraly@ibm.com" userId="" providerId="" clId="Web-{CC69BAD0-B878-4D5F-9EDC-F1CFB63E14B5}" dt="2021-08-18T18:02:32.448" v="33" actId="20577"/>
          <ac:spMkLst>
            <pc:docMk/>
            <pc:sldMk cId="3869789237" sldId="304"/>
            <ac:spMk id="4" creationId="{B6CCD949-E788-4375-9B07-478FA5684BC1}"/>
          </ac:spMkLst>
        </pc:spChg>
      </pc:sldChg>
      <pc:sldChg chg="modSp mod setBg">
        <pc:chgData name="annaasgaraly@ibm.com" userId="" providerId="" clId="Web-{CC69BAD0-B878-4D5F-9EDC-F1CFB63E14B5}" dt="2021-08-18T18:06:16.339" v="78"/>
        <pc:sldMkLst>
          <pc:docMk/>
          <pc:sldMk cId="80090182" sldId="305"/>
        </pc:sldMkLst>
        <pc:spChg chg="mod">
          <ac:chgData name="annaasgaraly@ibm.com" userId="" providerId="" clId="Web-{CC69BAD0-B878-4D5F-9EDC-F1CFB63E14B5}" dt="2021-08-18T18:02:36.167" v="34" actId="20577"/>
          <ac:spMkLst>
            <pc:docMk/>
            <pc:sldMk cId="80090182" sldId="305"/>
            <ac:spMk id="4" creationId="{D4811A61-F7FB-4B19-9ED1-E0E2554A5BE8}"/>
          </ac:spMkLst>
        </pc:spChg>
      </pc:sldChg>
      <pc:sldChg chg="modSp mod setBg">
        <pc:chgData name="annaasgaraly@ibm.com" userId="" providerId="" clId="Web-{CC69BAD0-B878-4D5F-9EDC-F1CFB63E14B5}" dt="2021-08-18T18:06:16.792" v="80"/>
        <pc:sldMkLst>
          <pc:docMk/>
          <pc:sldMk cId="3145340593" sldId="306"/>
        </pc:sldMkLst>
        <pc:spChg chg="mod">
          <ac:chgData name="annaasgaraly@ibm.com" userId="" providerId="" clId="Web-{CC69BAD0-B878-4D5F-9EDC-F1CFB63E14B5}" dt="2021-08-18T18:02:44.230" v="36" actId="20577"/>
          <ac:spMkLst>
            <pc:docMk/>
            <pc:sldMk cId="3145340593" sldId="306"/>
            <ac:spMk id="4" creationId="{AFE7D9E4-306D-49E3-9AC4-15D566FC72AD}"/>
          </ac:spMkLst>
        </pc:spChg>
      </pc:sldChg>
      <pc:sldChg chg="modSp mod setBg">
        <pc:chgData name="annaasgaraly@ibm.com" userId="" providerId="" clId="Web-{CC69BAD0-B878-4D5F-9EDC-F1CFB63E14B5}" dt="2021-08-18T18:06:16.574" v="79"/>
        <pc:sldMkLst>
          <pc:docMk/>
          <pc:sldMk cId="1106727586" sldId="307"/>
        </pc:sldMkLst>
        <pc:spChg chg="mod">
          <ac:chgData name="annaasgaraly@ibm.com" userId="" providerId="" clId="Web-{CC69BAD0-B878-4D5F-9EDC-F1CFB63E14B5}" dt="2021-08-18T18:02:39.823" v="35" actId="20577"/>
          <ac:spMkLst>
            <pc:docMk/>
            <pc:sldMk cId="1106727586" sldId="307"/>
            <ac:spMk id="4" creationId="{021C109C-C017-4D19-928F-AED25AC30125}"/>
          </ac:spMkLst>
        </pc:spChg>
      </pc:sldChg>
      <pc:sldChg chg="modSp mod setBg">
        <pc:chgData name="annaasgaraly@ibm.com" userId="" providerId="" clId="Web-{CC69BAD0-B878-4D5F-9EDC-F1CFB63E14B5}" dt="2021-08-18T18:06:17.011" v="81"/>
        <pc:sldMkLst>
          <pc:docMk/>
          <pc:sldMk cId="706594483" sldId="308"/>
        </pc:sldMkLst>
        <pc:spChg chg="mod">
          <ac:chgData name="annaasgaraly@ibm.com" userId="" providerId="" clId="Web-{CC69BAD0-B878-4D5F-9EDC-F1CFB63E14B5}" dt="2021-08-18T18:02:47.433" v="37" actId="20577"/>
          <ac:spMkLst>
            <pc:docMk/>
            <pc:sldMk cId="706594483" sldId="308"/>
            <ac:spMk id="4" creationId="{6D35FD2D-1BD2-45D7-B015-1A96C241520B}"/>
          </ac:spMkLst>
        </pc:spChg>
      </pc:sldChg>
      <pc:sldChg chg="modSp mod setBg">
        <pc:chgData name="annaasgaraly@ibm.com" userId="" providerId="" clId="Web-{CC69BAD0-B878-4D5F-9EDC-F1CFB63E14B5}" dt="2021-08-18T18:06:30.090" v="83"/>
        <pc:sldMkLst>
          <pc:docMk/>
          <pc:sldMk cId="1794738657" sldId="309"/>
        </pc:sldMkLst>
        <pc:spChg chg="mod">
          <ac:chgData name="annaasgaraly@ibm.com" userId="" providerId="" clId="Web-{CC69BAD0-B878-4D5F-9EDC-F1CFB63E14B5}" dt="2021-08-18T18:03:04.872" v="39" actId="20577"/>
          <ac:spMkLst>
            <pc:docMk/>
            <pc:sldMk cId="1794738657" sldId="309"/>
            <ac:spMk id="3" creationId="{557C8CBA-1A0E-4CDF-A451-7AAA44D39839}"/>
          </ac:spMkLst>
        </pc:spChg>
      </pc:sldChg>
      <pc:sldChg chg="modSp mod setBg">
        <pc:chgData name="annaasgaraly@ibm.com" userId="" providerId="" clId="Web-{CC69BAD0-B878-4D5F-9EDC-F1CFB63E14B5}" dt="2021-08-18T18:06:30.309" v="84"/>
        <pc:sldMkLst>
          <pc:docMk/>
          <pc:sldMk cId="4010014743" sldId="310"/>
        </pc:sldMkLst>
        <pc:spChg chg="mod">
          <ac:chgData name="annaasgaraly@ibm.com" userId="" providerId="" clId="Web-{CC69BAD0-B878-4D5F-9EDC-F1CFB63E14B5}" dt="2021-08-18T18:03:08.919" v="40" actId="20577"/>
          <ac:spMkLst>
            <pc:docMk/>
            <pc:sldMk cId="4010014743" sldId="310"/>
            <ac:spMk id="3" creationId="{FD161C47-0660-416F-B4C2-25E4D35D69FD}"/>
          </ac:spMkLst>
        </pc:spChg>
      </pc:sldChg>
      <pc:sldChg chg="modSp mod setBg">
        <pc:chgData name="annaasgaraly@ibm.com" userId="" providerId="" clId="Web-{CC69BAD0-B878-4D5F-9EDC-F1CFB63E14B5}" dt="2021-08-18T18:06:30.528" v="85"/>
        <pc:sldMkLst>
          <pc:docMk/>
          <pc:sldMk cId="2735560525" sldId="311"/>
        </pc:sldMkLst>
        <pc:spChg chg="mod">
          <ac:chgData name="annaasgaraly@ibm.com" userId="" providerId="" clId="Web-{CC69BAD0-B878-4D5F-9EDC-F1CFB63E14B5}" dt="2021-08-18T18:03:12.388" v="41" actId="20577"/>
          <ac:spMkLst>
            <pc:docMk/>
            <pc:sldMk cId="2735560525" sldId="311"/>
            <ac:spMk id="3" creationId="{AFD52E17-48CB-4D60-BD56-71D197A29B38}"/>
          </ac:spMkLst>
        </pc:spChg>
      </pc:sldChg>
      <pc:sldChg chg="modSp mod setBg">
        <pc:chgData name="annaasgaraly@ibm.com" userId="" providerId="" clId="Web-{CC69BAD0-B878-4D5F-9EDC-F1CFB63E14B5}" dt="2021-08-18T18:06:30.762" v="86"/>
        <pc:sldMkLst>
          <pc:docMk/>
          <pc:sldMk cId="1434679925" sldId="312"/>
        </pc:sldMkLst>
        <pc:spChg chg="mod">
          <ac:chgData name="annaasgaraly@ibm.com" userId="" providerId="" clId="Web-{CC69BAD0-B878-4D5F-9EDC-F1CFB63E14B5}" dt="2021-08-18T18:03:16.498" v="43" actId="20577"/>
          <ac:spMkLst>
            <pc:docMk/>
            <pc:sldMk cId="1434679925" sldId="312"/>
            <ac:spMk id="3" creationId="{7F12CD3C-55B3-4129-817A-84D0B28F713E}"/>
          </ac:spMkLst>
        </pc:spChg>
      </pc:sldChg>
      <pc:sldChg chg="modSp mod setBg">
        <pc:chgData name="annaasgaraly@ibm.com" userId="" providerId="" clId="Web-{CC69BAD0-B878-4D5F-9EDC-F1CFB63E14B5}" dt="2021-08-18T18:06:31.231" v="88"/>
        <pc:sldMkLst>
          <pc:docMk/>
          <pc:sldMk cId="1756972646" sldId="313"/>
        </pc:sldMkLst>
        <pc:spChg chg="mod">
          <ac:chgData name="annaasgaraly@ibm.com" userId="" providerId="" clId="Web-{CC69BAD0-B878-4D5F-9EDC-F1CFB63E14B5}" dt="2021-08-18T18:03:25.624" v="45" actId="20577"/>
          <ac:spMkLst>
            <pc:docMk/>
            <pc:sldMk cId="1756972646" sldId="313"/>
            <ac:spMk id="3" creationId="{79B32320-42D4-49FA-8047-C080B444B3AE}"/>
          </ac:spMkLst>
        </pc:spChg>
      </pc:sldChg>
      <pc:sldChg chg="modSp mod setBg">
        <pc:chgData name="annaasgaraly@ibm.com" userId="" providerId="" clId="Web-{CC69BAD0-B878-4D5F-9EDC-F1CFB63E14B5}" dt="2021-08-18T18:06:30.997" v="87"/>
        <pc:sldMkLst>
          <pc:docMk/>
          <pc:sldMk cId="639399535" sldId="314"/>
        </pc:sldMkLst>
        <pc:spChg chg="mod">
          <ac:chgData name="annaasgaraly@ibm.com" userId="" providerId="" clId="Web-{CC69BAD0-B878-4D5F-9EDC-F1CFB63E14B5}" dt="2021-08-18T18:03:19.357" v="44" actId="20577"/>
          <ac:spMkLst>
            <pc:docMk/>
            <pc:sldMk cId="639399535" sldId="314"/>
            <ac:spMk id="8" creationId="{952C2E9C-C6BE-40BD-A406-CFB441363CBA}"/>
          </ac:spMkLst>
        </pc:spChg>
      </pc:sldChg>
      <pc:sldChg chg="modSp mod setBg">
        <pc:chgData name="annaasgaraly@ibm.com" userId="" providerId="" clId="Web-{CC69BAD0-B878-4D5F-9EDC-F1CFB63E14B5}" dt="2021-08-18T18:06:31.465" v="89"/>
        <pc:sldMkLst>
          <pc:docMk/>
          <pc:sldMk cId="3566646398" sldId="315"/>
        </pc:sldMkLst>
        <pc:spChg chg="mod">
          <ac:chgData name="annaasgaraly@ibm.com" userId="" providerId="" clId="Web-{CC69BAD0-B878-4D5F-9EDC-F1CFB63E14B5}" dt="2021-08-18T18:03:29.249" v="46" actId="20577"/>
          <ac:spMkLst>
            <pc:docMk/>
            <pc:sldMk cId="3566646398" sldId="315"/>
            <ac:spMk id="3" creationId="{2A7EB98F-A25F-4357-9775-478FC17F7F83}"/>
          </ac:spMkLst>
        </pc:spChg>
      </pc:sldChg>
      <pc:sldChg chg="modSp mod setBg">
        <pc:chgData name="annaasgaraly@ibm.com" userId="" providerId="" clId="Web-{CC69BAD0-B878-4D5F-9EDC-F1CFB63E14B5}" dt="2021-08-18T18:06:31.684" v="90"/>
        <pc:sldMkLst>
          <pc:docMk/>
          <pc:sldMk cId="1398439132" sldId="316"/>
        </pc:sldMkLst>
        <pc:spChg chg="mod">
          <ac:chgData name="annaasgaraly@ibm.com" userId="" providerId="" clId="Web-{CC69BAD0-B878-4D5F-9EDC-F1CFB63E14B5}" dt="2021-08-18T18:03:33.077" v="48" actId="20577"/>
          <ac:spMkLst>
            <pc:docMk/>
            <pc:sldMk cId="1398439132" sldId="316"/>
            <ac:spMk id="3" creationId="{964DA114-677C-40D8-8FFA-43531834CFBF}"/>
          </ac:spMkLst>
        </pc:spChg>
      </pc:sldChg>
      <pc:sldChg chg="modSp mod setBg">
        <pc:chgData name="annaasgaraly@ibm.com" userId="" providerId="" clId="Web-{CC69BAD0-B878-4D5F-9EDC-F1CFB63E14B5}" dt="2021-08-18T18:06:31.924" v="91"/>
        <pc:sldMkLst>
          <pc:docMk/>
          <pc:sldMk cId="3975168428" sldId="317"/>
        </pc:sldMkLst>
        <pc:spChg chg="mod">
          <ac:chgData name="annaasgaraly@ibm.com" userId="" providerId="" clId="Web-{CC69BAD0-B878-4D5F-9EDC-F1CFB63E14B5}" dt="2021-08-18T18:03:35.999" v="49" actId="20577"/>
          <ac:spMkLst>
            <pc:docMk/>
            <pc:sldMk cId="3975168428" sldId="317"/>
            <ac:spMk id="3" creationId="{04523243-E4D6-45EC-97C8-D44398FB7417}"/>
          </ac:spMkLst>
        </pc:spChg>
      </pc:sldChg>
      <pc:sldChg chg="modSp mod setBg">
        <pc:chgData name="annaasgaraly@ibm.com" userId="" providerId="" clId="Web-{CC69BAD0-B878-4D5F-9EDC-F1CFB63E14B5}" dt="2021-08-18T18:06:40.716" v="93"/>
        <pc:sldMkLst>
          <pc:docMk/>
          <pc:sldMk cId="239597884" sldId="318"/>
        </pc:sldMkLst>
        <pc:spChg chg="mod">
          <ac:chgData name="annaasgaraly@ibm.com" userId="" providerId="" clId="Web-{CC69BAD0-B878-4D5F-9EDC-F1CFB63E14B5}" dt="2021-08-18T18:03:41.906" v="51" actId="20577"/>
          <ac:spMkLst>
            <pc:docMk/>
            <pc:sldMk cId="239597884" sldId="318"/>
            <ac:spMk id="8" creationId="{2E0ECA32-E146-40DA-85CD-9677244BC3EC}"/>
          </ac:spMkLst>
        </pc:spChg>
      </pc:sldChg>
      <pc:sldChg chg="modSp mod setBg">
        <pc:chgData name="annaasgaraly@ibm.com" userId="" providerId="" clId="Web-{CC69BAD0-B878-4D5F-9EDC-F1CFB63E14B5}" dt="2021-08-18T18:06:40.950" v="94"/>
        <pc:sldMkLst>
          <pc:docMk/>
          <pc:sldMk cId="232499080" sldId="319"/>
        </pc:sldMkLst>
        <pc:spChg chg="mod">
          <ac:chgData name="annaasgaraly@ibm.com" userId="" providerId="" clId="Web-{CC69BAD0-B878-4D5F-9EDC-F1CFB63E14B5}" dt="2021-08-18T18:03:44.922" v="52" actId="20577"/>
          <ac:spMkLst>
            <pc:docMk/>
            <pc:sldMk cId="232499080" sldId="319"/>
            <ac:spMk id="8" creationId="{34C97452-C78A-4701-B8AB-ABFE63D5BEDE}"/>
          </ac:spMkLst>
        </pc:spChg>
      </pc:sldChg>
      <pc:sldChg chg="modSp mod setBg">
        <pc:chgData name="annaasgaraly@ibm.com" userId="" providerId="" clId="Web-{CC69BAD0-B878-4D5F-9EDC-F1CFB63E14B5}" dt="2021-08-18T18:06:57.123" v="99"/>
        <pc:sldMkLst>
          <pc:docMk/>
          <pc:sldMk cId="3645034231" sldId="320"/>
        </pc:sldMkLst>
        <pc:spChg chg="mod">
          <ac:chgData name="annaasgaraly@ibm.com" userId="" providerId="" clId="Web-{CC69BAD0-B878-4D5F-9EDC-F1CFB63E14B5}" dt="2021-08-18T18:04:07.830" v="57" actId="20577"/>
          <ac:spMkLst>
            <pc:docMk/>
            <pc:sldMk cId="3645034231" sldId="320"/>
            <ac:spMk id="9" creationId="{533106AC-60D7-46AE-8E64-7B84ABDBD099}"/>
          </ac:spMkLst>
        </pc:spChg>
      </pc:sldChg>
      <pc:sldChg chg="mod setBg">
        <pc:chgData name="annaasgaraly@ibm.com" userId="" providerId="" clId="Web-{CC69BAD0-B878-4D5F-9EDC-F1CFB63E14B5}" dt="2021-08-18T17:50:55.553" v="5"/>
        <pc:sldMkLst>
          <pc:docMk/>
          <pc:sldMk cId="733461713" sldId="321"/>
        </pc:sldMkLst>
      </pc:sldChg>
      <pc:sldChg chg="modSp mod setBg">
        <pc:chgData name="annaasgaraly@ibm.com" userId="" providerId="" clId="Web-{CC69BAD0-B878-4D5F-9EDC-F1CFB63E14B5}" dt="2021-08-18T18:06:49.263" v="98"/>
        <pc:sldMkLst>
          <pc:docMk/>
          <pc:sldMk cId="700132931" sldId="322"/>
        </pc:sldMkLst>
        <pc:spChg chg="mod">
          <ac:chgData name="annaasgaraly@ibm.com" userId="" providerId="" clId="Web-{CC69BAD0-B878-4D5F-9EDC-F1CFB63E14B5}" dt="2021-08-18T18:03:48.453" v="53" actId="20577"/>
          <ac:spMkLst>
            <pc:docMk/>
            <pc:sldMk cId="700132931" sldId="322"/>
            <ac:spMk id="8" creationId="{9456A072-47A6-4424-9ABE-F398119040DD}"/>
          </ac:spMkLst>
        </pc:spChg>
      </pc:sldChg>
      <pc:sldChg chg="modSp mod setBg">
        <pc:chgData name="annaasgaraly@ibm.com" userId="" providerId="" clId="Web-{CC69BAD0-B878-4D5F-9EDC-F1CFB63E14B5}" dt="2021-08-18T18:06:48.795" v="96"/>
        <pc:sldMkLst>
          <pc:docMk/>
          <pc:sldMk cId="1866160706" sldId="323"/>
        </pc:sldMkLst>
        <pc:spChg chg="mod">
          <ac:chgData name="annaasgaraly@ibm.com" userId="" providerId="" clId="Web-{CC69BAD0-B878-4D5F-9EDC-F1CFB63E14B5}" dt="2021-08-18T18:03:52.626" v="54" actId="20577"/>
          <ac:spMkLst>
            <pc:docMk/>
            <pc:sldMk cId="1866160706" sldId="323"/>
            <ac:spMk id="8" creationId="{4EF94599-779E-457E-B57B-6063EBF7A840}"/>
          </ac:spMkLst>
        </pc:spChg>
      </pc:sldChg>
      <pc:sldChg chg="modSp mod setBg">
        <pc:chgData name="annaasgaraly@ibm.com" userId="" providerId="" clId="Web-{CC69BAD0-B878-4D5F-9EDC-F1CFB63E14B5}" dt="2021-08-18T18:06:49.029" v="97"/>
        <pc:sldMkLst>
          <pc:docMk/>
          <pc:sldMk cId="252359608" sldId="324"/>
        </pc:sldMkLst>
        <pc:spChg chg="mod">
          <ac:chgData name="annaasgaraly@ibm.com" userId="" providerId="" clId="Web-{CC69BAD0-B878-4D5F-9EDC-F1CFB63E14B5}" dt="2021-08-18T18:03:58.220" v="55" actId="20577"/>
          <ac:spMkLst>
            <pc:docMk/>
            <pc:sldMk cId="252359608" sldId="324"/>
            <ac:spMk id="12" creationId="{4D271BF5-BAA1-4CEB-A575-76A097FABBBA}"/>
          </ac:spMkLst>
        </pc:spChg>
      </pc:sldChg>
      <pc:sldChg chg="addSp modSp">
        <pc:chgData name="annaasgaraly@ibm.com" userId="" providerId="" clId="Web-{CC69BAD0-B878-4D5F-9EDC-F1CFB63E14B5}" dt="2021-08-18T18:00:11.344" v="12" actId="14100"/>
        <pc:sldMkLst>
          <pc:docMk/>
          <pc:sldMk cId="1277611629" sldId="327"/>
        </pc:sldMkLst>
        <pc:picChg chg="add mod">
          <ac:chgData name="annaasgaraly@ibm.com" userId="" providerId="" clId="Web-{CC69BAD0-B878-4D5F-9EDC-F1CFB63E14B5}" dt="2021-08-18T18:00:11.344" v="12" actId="14100"/>
          <ac:picMkLst>
            <pc:docMk/>
            <pc:sldMk cId="1277611629" sldId="327"/>
            <ac:picMk id="2" creationId="{4F94DBE5-2DCC-401E-95AA-12E04A97FBA6}"/>
          </ac:picMkLst>
        </pc:picChg>
      </pc:sldChg>
      <pc:sldChg chg="mod setBg">
        <pc:chgData name="annaasgaraly@ibm.com" userId="" providerId="" clId="Web-{CC69BAD0-B878-4D5F-9EDC-F1CFB63E14B5}" dt="2021-08-18T17:51:14.820" v="7"/>
        <pc:sldMkLst>
          <pc:docMk/>
          <pc:sldMk cId="661040741" sldId="329"/>
        </pc:sldMkLst>
      </pc:sldChg>
      <pc:sldChg chg="modSp mod setBg">
        <pc:chgData name="annaasgaraly@ibm.com" userId="" providerId="" clId="Web-{CC69BAD0-B878-4D5F-9EDC-F1CFB63E14B5}" dt="2021-08-18T18:05:53.681" v="65"/>
        <pc:sldMkLst>
          <pc:docMk/>
          <pc:sldMk cId="724038033" sldId="330"/>
        </pc:sldMkLst>
        <pc:spChg chg="mod">
          <ac:chgData name="annaasgaraly@ibm.com" userId="" providerId="" clId="Web-{CC69BAD0-B878-4D5F-9EDC-F1CFB63E14B5}" dt="2021-08-18T18:01:02.207" v="16" actId="20577"/>
          <ac:spMkLst>
            <pc:docMk/>
            <pc:sldMk cId="724038033" sldId="330"/>
            <ac:spMk id="19" creationId="{6CA66F18-AF00-434A-AB3C-61097BEAE5FA}"/>
          </ac:spMkLst>
        </pc:spChg>
      </pc:sldChg>
      <pc:sldChg chg="modSp mod setBg">
        <pc:chgData name="annaasgaraly@ibm.com" userId="" providerId="" clId="Web-{CC69BAD0-B878-4D5F-9EDC-F1CFB63E14B5}" dt="2021-08-18T18:05:53.463" v="64"/>
        <pc:sldMkLst>
          <pc:docMk/>
          <pc:sldMk cId="1980221439" sldId="331"/>
        </pc:sldMkLst>
        <pc:spChg chg="mod">
          <ac:chgData name="annaasgaraly@ibm.com" userId="" providerId="" clId="Web-{CC69BAD0-B878-4D5F-9EDC-F1CFB63E14B5}" dt="2021-08-18T18:01:34.631" v="17" actId="20577"/>
          <ac:spMkLst>
            <pc:docMk/>
            <pc:sldMk cId="1980221439" sldId="331"/>
            <ac:spMk id="19" creationId="{6CA66F18-AF00-434A-AB3C-61097BEAE5FA}"/>
          </ac:spMkLst>
        </pc:spChg>
      </pc:sldChg>
      <pc:sldChg chg="modSp mod setBg">
        <pc:chgData name="annaasgaraly@ibm.com" userId="" providerId="" clId="Web-{CC69BAD0-B878-4D5F-9EDC-F1CFB63E14B5}" dt="2021-08-18T18:05:53.228" v="63"/>
        <pc:sldMkLst>
          <pc:docMk/>
          <pc:sldMk cId="2560061391" sldId="332"/>
        </pc:sldMkLst>
        <pc:spChg chg="mod">
          <ac:chgData name="annaasgaraly@ibm.com" userId="" providerId="" clId="Web-{CC69BAD0-B878-4D5F-9EDC-F1CFB63E14B5}" dt="2021-08-18T18:01:38.944" v="18" actId="20577"/>
          <ac:spMkLst>
            <pc:docMk/>
            <pc:sldMk cId="2560061391" sldId="332"/>
            <ac:spMk id="19" creationId="{6CA66F18-AF00-434A-AB3C-61097BEAE5FA}"/>
          </ac:spMkLst>
        </pc:spChg>
      </pc:sldChg>
    </pc:docChg>
  </pc:docChgLst>
  <pc:docChgLst>
    <pc:chgData name="Ada Celik" clId="Web-{998F4E3E-1A76-4A6B-98B6-08752F3768B3}"/>
    <pc:docChg chg="modSld">
      <pc:chgData name="Ada Celik" userId="" providerId="" clId="Web-{998F4E3E-1A76-4A6B-98B6-08752F3768B3}" dt="2021-08-10T21:41:11.021" v="1" actId="20577"/>
      <pc:docMkLst>
        <pc:docMk/>
      </pc:docMkLst>
      <pc:sldChg chg="modSp">
        <pc:chgData name="Ada Celik" userId="" providerId="" clId="Web-{998F4E3E-1A76-4A6B-98B6-08752F3768B3}" dt="2021-08-10T21:41:11.021" v="1" actId="20577"/>
        <pc:sldMkLst>
          <pc:docMk/>
          <pc:sldMk cId="1277611629" sldId="327"/>
        </pc:sldMkLst>
        <pc:spChg chg="mod">
          <ac:chgData name="Ada Celik" userId="" providerId="" clId="Web-{998F4E3E-1A76-4A6B-98B6-08752F3768B3}" dt="2021-08-10T21:41:11.021" v="1" actId="20577"/>
          <ac:spMkLst>
            <pc:docMk/>
            <pc:sldMk cId="1277611629" sldId="327"/>
            <ac:spMk id="6" creationId="{2C36AF9D-A911-994B-90EA-013D4CDA5604}"/>
          </ac:spMkLst>
        </pc:spChg>
      </pc:sldChg>
    </pc:docChg>
  </pc:docChgLst>
  <pc:docChgLst>
    <pc:chgData name="Ada Celik" clId="Web-{9F30A1D2-6717-426C-A658-3A50309723ED}"/>
    <pc:docChg chg="modSld">
      <pc:chgData name="Ada Celik" userId="" providerId="" clId="Web-{9F30A1D2-6717-426C-A658-3A50309723ED}" dt="2021-08-10T21:42:35.526" v="3"/>
      <pc:docMkLst>
        <pc:docMk/>
      </pc:docMkLst>
      <pc:sldChg chg="delSp">
        <pc:chgData name="Ada Celik" userId="" providerId="" clId="Web-{9F30A1D2-6717-426C-A658-3A50309723ED}" dt="2021-08-10T21:42:35.526" v="3"/>
        <pc:sldMkLst>
          <pc:docMk/>
          <pc:sldMk cId="661040741" sldId="329"/>
        </pc:sldMkLst>
        <pc:picChg chg="del">
          <ac:chgData name="Ada Celik" userId="" providerId="" clId="Web-{9F30A1D2-6717-426C-A658-3A50309723ED}" dt="2021-08-10T21:42:35.526" v="3"/>
          <ac:picMkLst>
            <pc:docMk/>
            <pc:sldMk cId="661040741" sldId="329"/>
            <ac:picMk id="8" creationId="{F88AB437-E43C-436D-B35E-51887C103800}"/>
          </ac:picMkLst>
        </pc:picChg>
        <pc:picChg chg="del">
          <ac:chgData name="Ada Celik" userId="" providerId="" clId="Web-{9F30A1D2-6717-426C-A658-3A50309723ED}" dt="2021-08-10T21:42:35.526" v="2"/>
          <ac:picMkLst>
            <pc:docMk/>
            <pc:sldMk cId="661040741" sldId="329"/>
            <ac:picMk id="9" creationId="{89FBF71A-DDF5-4BAA-B9B5-91B4675FF80E}"/>
          </ac:picMkLst>
        </pc:picChg>
        <pc:picChg chg="del">
          <ac:chgData name="Ada Celik" userId="" providerId="" clId="Web-{9F30A1D2-6717-426C-A658-3A50309723ED}" dt="2021-08-10T21:42:35.526" v="1"/>
          <ac:picMkLst>
            <pc:docMk/>
            <pc:sldMk cId="661040741" sldId="329"/>
            <ac:picMk id="10" creationId="{225AE237-9A47-4E0B-AE8A-DD0CED30B39D}"/>
          </ac:picMkLst>
        </pc:picChg>
        <pc:picChg chg="del">
          <ac:chgData name="Ada Celik" userId="" providerId="" clId="Web-{9F30A1D2-6717-426C-A658-3A50309723ED}" dt="2021-08-10T21:42:35.526" v="0"/>
          <ac:picMkLst>
            <pc:docMk/>
            <pc:sldMk cId="661040741" sldId="329"/>
            <ac:picMk id="11" creationId="{E1021DDF-7C74-4FD8-AE38-AFFCC057C8C2}"/>
          </ac:picMkLst>
        </pc:picChg>
      </pc:sldChg>
    </pc:docChg>
  </pc:docChgLst>
  <pc:docChgLst>
    <pc:chgData name="YAN LUO" clId="Web-{B63C8988-E1D3-4A52-8229-FA8C5EBD2ECD}"/>
    <pc:docChg chg="delSld modSld">
      <pc:chgData name="YAN LUO" userId="" providerId="" clId="Web-{B63C8988-E1D3-4A52-8229-FA8C5EBD2ECD}" dt="2021-08-19T14:01:44.876" v="206" actId="20577"/>
      <pc:docMkLst>
        <pc:docMk/>
      </pc:docMkLst>
      <pc:sldChg chg="modSp">
        <pc:chgData name="YAN LUO" userId="" providerId="" clId="Web-{B63C8988-E1D3-4A52-8229-FA8C5EBD2ECD}" dt="2021-08-19T13:47:23.458" v="93" actId="20577"/>
        <pc:sldMkLst>
          <pc:docMk/>
          <pc:sldMk cId="1578726356" sldId="265"/>
        </pc:sldMkLst>
        <pc:spChg chg="mod">
          <ac:chgData name="YAN LUO" userId="" providerId="" clId="Web-{B63C8988-E1D3-4A52-8229-FA8C5EBD2ECD}" dt="2021-08-19T13:47:23.458" v="93" actId="20577"/>
          <ac:spMkLst>
            <pc:docMk/>
            <pc:sldMk cId="1578726356" sldId="265"/>
            <ac:spMk id="5" creationId="{1B07C49E-AFFC-EC46-8930-E4D428F5F943}"/>
          </ac:spMkLst>
        </pc:spChg>
      </pc:sldChg>
      <pc:sldChg chg="modSp">
        <pc:chgData name="YAN LUO" userId="" providerId="" clId="Web-{B63C8988-E1D3-4A52-8229-FA8C5EBD2ECD}" dt="2021-08-19T13:46:56.520" v="49" actId="20577"/>
        <pc:sldMkLst>
          <pc:docMk/>
          <pc:sldMk cId="779971636" sldId="266"/>
        </pc:sldMkLst>
        <pc:spChg chg="mod">
          <ac:chgData name="YAN LUO" userId="" providerId="" clId="Web-{B63C8988-E1D3-4A52-8229-FA8C5EBD2ECD}" dt="2021-08-19T13:46:56.520" v="49" actId="20577"/>
          <ac:spMkLst>
            <pc:docMk/>
            <pc:sldMk cId="779971636" sldId="266"/>
            <ac:spMk id="5" creationId="{1B07C49E-AFFC-EC46-8930-E4D428F5F943}"/>
          </ac:spMkLst>
        </pc:spChg>
      </pc:sldChg>
      <pc:sldChg chg="del">
        <pc:chgData name="YAN LUO" userId="" providerId="" clId="Web-{B63C8988-E1D3-4A52-8229-FA8C5EBD2ECD}" dt="2021-08-19T13:52:20.775" v="94"/>
        <pc:sldMkLst>
          <pc:docMk/>
          <pc:sldMk cId="3181088097" sldId="278"/>
        </pc:sldMkLst>
      </pc:sldChg>
      <pc:sldChg chg="addSp delSp modSp">
        <pc:chgData name="YAN LUO" userId="" providerId="" clId="Web-{B63C8988-E1D3-4A52-8229-FA8C5EBD2ECD}" dt="2021-08-19T13:45:42.691" v="30" actId="20577"/>
        <pc:sldMkLst>
          <pc:docMk/>
          <pc:sldMk cId="280316088" sldId="299"/>
        </pc:sldMkLst>
        <pc:spChg chg="add del mod ord">
          <ac:chgData name="YAN LUO" userId="" providerId="" clId="Web-{B63C8988-E1D3-4A52-8229-FA8C5EBD2ECD}" dt="2021-08-19T13:21:31.149" v="16"/>
          <ac:spMkLst>
            <pc:docMk/>
            <pc:sldMk cId="280316088" sldId="299"/>
            <ac:spMk id="2" creationId="{310FB1D8-F945-4835-A7ED-A9DCB8CE099D}"/>
          </ac:spMkLst>
        </pc:spChg>
        <pc:spChg chg="mod">
          <ac:chgData name="YAN LUO" userId="" providerId="" clId="Web-{B63C8988-E1D3-4A52-8229-FA8C5EBD2ECD}" dt="2021-08-19T13:45:42.691" v="30" actId="20577"/>
          <ac:spMkLst>
            <pc:docMk/>
            <pc:sldMk cId="280316088" sldId="299"/>
            <ac:spMk id="5" creationId="{1B07C49E-AFFC-EC46-8930-E4D428F5F943}"/>
          </ac:spMkLst>
        </pc:spChg>
      </pc:sldChg>
      <pc:sldChg chg="addSp delSp modSp">
        <pc:chgData name="YAN LUO" userId="" providerId="" clId="Web-{B63C8988-E1D3-4A52-8229-FA8C5EBD2ECD}" dt="2021-08-19T13:53:50.338" v="96" actId="20577"/>
        <pc:sldMkLst>
          <pc:docMk/>
          <pc:sldMk cId="1385553969" sldId="302"/>
        </pc:sldMkLst>
        <pc:spChg chg="add mod">
          <ac:chgData name="YAN LUO" userId="" providerId="" clId="Web-{B63C8988-E1D3-4A52-8229-FA8C5EBD2ECD}" dt="2021-08-19T13:53:50.338" v="96" actId="20577"/>
          <ac:spMkLst>
            <pc:docMk/>
            <pc:sldMk cId="1385553969" sldId="302"/>
            <ac:spMk id="2" creationId="{8B78C759-C687-440F-8CAE-D3071F1AB630}"/>
          </ac:spMkLst>
        </pc:spChg>
        <pc:spChg chg="mod">
          <ac:chgData name="YAN LUO" userId="" providerId="" clId="Web-{B63C8988-E1D3-4A52-8229-FA8C5EBD2ECD}" dt="2021-08-19T13:46:07.426" v="35" actId="20577"/>
          <ac:spMkLst>
            <pc:docMk/>
            <pc:sldMk cId="1385553969" sldId="302"/>
            <ac:spMk id="3" creationId="{AB0AB2AC-B7E6-6849-9AE9-697369407F8F}"/>
          </ac:spMkLst>
        </pc:spChg>
        <pc:spChg chg="add del">
          <ac:chgData name="YAN LUO" userId="" providerId="" clId="Web-{B63C8988-E1D3-4A52-8229-FA8C5EBD2ECD}" dt="2021-08-19T13:46:27.739" v="39"/>
          <ac:spMkLst>
            <pc:docMk/>
            <pc:sldMk cId="1385553969" sldId="302"/>
            <ac:spMk id="5" creationId="{B2BB333C-3C82-48BA-A090-59BE99C64735}"/>
          </ac:spMkLst>
        </pc:spChg>
        <pc:spChg chg="del">
          <ac:chgData name="YAN LUO" userId="" providerId="" clId="Web-{B63C8988-E1D3-4A52-8229-FA8C5EBD2ECD}" dt="2021-08-19T13:46:24.129" v="36"/>
          <ac:spMkLst>
            <pc:docMk/>
            <pc:sldMk cId="1385553969" sldId="302"/>
            <ac:spMk id="15" creationId="{302614DC-FBA1-44E3-9E89-23C80E7E6998}"/>
          </ac:spMkLst>
        </pc:spChg>
      </pc:sldChg>
      <pc:sldChg chg="modSp">
        <pc:chgData name="YAN LUO" userId="" providerId="" clId="Web-{B63C8988-E1D3-4A52-8229-FA8C5EBD2ECD}" dt="2021-08-19T13:55:45.293" v="141" actId="20577"/>
        <pc:sldMkLst>
          <pc:docMk/>
          <pc:sldMk cId="1434679925" sldId="312"/>
        </pc:sldMkLst>
        <pc:spChg chg="mod">
          <ac:chgData name="YAN LUO" userId="" providerId="" clId="Web-{B63C8988-E1D3-4A52-8229-FA8C5EBD2ECD}" dt="2021-08-19T13:55:45.293" v="141" actId="20577"/>
          <ac:spMkLst>
            <pc:docMk/>
            <pc:sldMk cId="1434679925" sldId="312"/>
            <ac:spMk id="5" creationId="{1B07C49E-AFFC-EC46-8930-E4D428F5F943}"/>
          </ac:spMkLst>
        </pc:spChg>
      </pc:sldChg>
      <pc:sldChg chg="modSp">
        <pc:chgData name="YAN LUO" userId="" providerId="" clId="Web-{B63C8988-E1D3-4A52-8229-FA8C5EBD2ECD}" dt="2021-08-19T13:56:18.809" v="184" actId="20577"/>
        <pc:sldMkLst>
          <pc:docMk/>
          <pc:sldMk cId="639399535" sldId="314"/>
        </pc:sldMkLst>
        <pc:spChg chg="mod">
          <ac:chgData name="YAN LUO" userId="" providerId="" clId="Web-{B63C8988-E1D3-4A52-8229-FA8C5EBD2ECD}" dt="2021-08-19T13:56:18.809" v="184" actId="20577"/>
          <ac:spMkLst>
            <pc:docMk/>
            <pc:sldMk cId="639399535" sldId="314"/>
            <ac:spMk id="5" creationId="{1B07C49E-AFFC-EC46-8930-E4D428F5F943}"/>
          </ac:spMkLst>
        </pc:spChg>
      </pc:sldChg>
      <pc:sldChg chg="modSp">
        <pc:chgData name="YAN LUO" userId="" providerId="" clId="Web-{B63C8988-E1D3-4A52-8229-FA8C5EBD2ECD}" dt="2021-08-19T14:01:44.876" v="206" actId="20577"/>
        <pc:sldMkLst>
          <pc:docMk/>
          <pc:sldMk cId="1398439132" sldId="316"/>
        </pc:sldMkLst>
        <pc:spChg chg="mod">
          <ac:chgData name="YAN LUO" userId="" providerId="" clId="Web-{B63C8988-E1D3-4A52-8229-FA8C5EBD2ECD}" dt="2021-08-19T14:01:44.876" v="206" actId="20577"/>
          <ac:spMkLst>
            <pc:docMk/>
            <pc:sldMk cId="1398439132" sldId="316"/>
            <ac:spMk id="5" creationId="{1B07C49E-AFFC-EC46-8930-E4D428F5F943}"/>
          </ac:spMkLst>
        </pc:spChg>
      </pc:sldChg>
    </pc:docChg>
  </pc:docChgLst>
  <pc:docChgLst>
    <pc:chgData name="annaasgaraly@ibm.com" clId="Web-{3BA0D230-C853-4667-83F9-D85E65BD4B24}"/>
    <pc:docChg chg="modSld">
      <pc:chgData name="annaasgaraly@ibm.com" userId="" providerId="" clId="Web-{3BA0D230-C853-4667-83F9-D85E65BD4B24}" dt="2021-08-19T16:32:24.566" v="1"/>
      <pc:docMkLst>
        <pc:docMk/>
      </pc:docMkLst>
      <pc:sldChg chg="mod setBg">
        <pc:chgData name="annaasgaraly@ibm.com" userId="" providerId="" clId="Web-{3BA0D230-C853-4667-83F9-D85E65BD4B24}" dt="2021-08-19T16:32:24.566" v="1"/>
        <pc:sldMkLst>
          <pc:docMk/>
          <pc:sldMk cId="178270660" sldId="284"/>
        </pc:sldMkLst>
      </pc:sldChg>
      <pc:sldChg chg="mod setBg">
        <pc:chgData name="annaasgaraly@ibm.com" userId="" providerId="" clId="Web-{3BA0D230-C853-4667-83F9-D85E65BD4B24}" dt="2021-08-19T16:32:07.268" v="0"/>
        <pc:sldMkLst>
          <pc:docMk/>
          <pc:sldMk cId="1023352497" sldId="294"/>
        </pc:sldMkLst>
      </pc:sldChg>
    </pc:docChg>
  </pc:docChgLst>
  <pc:docChgLst>
    <pc:chgData name="YAN LUO" clId="Web-{86B35720-4193-446F-B2D5-9AD9984A55EF}"/>
    <pc:docChg chg="modSld">
      <pc:chgData name="YAN LUO" userId="" providerId="" clId="Web-{86B35720-4193-446F-B2D5-9AD9984A55EF}" dt="2021-08-19T14:59:05.021" v="263" actId="20577"/>
      <pc:docMkLst>
        <pc:docMk/>
      </pc:docMkLst>
      <pc:sldChg chg="modSp">
        <pc:chgData name="YAN LUO" userId="" providerId="" clId="Web-{86B35720-4193-446F-B2D5-9AD9984A55EF}" dt="2021-08-19T14:59:05.021" v="263" actId="20577"/>
        <pc:sldMkLst>
          <pc:docMk/>
          <pc:sldMk cId="2459446073" sldId="289"/>
        </pc:sldMkLst>
        <pc:spChg chg="mod">
          <ac:chgData name="YAN LUO" userId="" providerId="" clId="Web-{86B35720-4193-446F-B2D5-9AD9984A55EF}" dt="2021-08-19T14:59:05.021" v="263" actId="20577"/>
          <ac:spMkLst>
            <pc:docMk/>
            <pc:sldMk cId="2459446073" sldId="289"/>
            <ac:spMk id="5" creationId="{1B07C49E-AFFC-EC46-8930-E4D428F5F943}"/>
          </ac:spMkLst>
        </pc:spChg>
      </pc:sldChg>
      <pc:sldChg chg="modSp">
        <pc:chgData name="YAN LUO" userId="" providerId="" clId="Web-{86B35720-4193-446F-B2D5-9AD9984A55EF}" dt="2021-08-19T14:15:37.479" v="115" actId="20577"/>
        <pc:sldMkLst>
          <pc:docMk/>
          <pc:sldMk cId="981671777" sldId="296"/>
        </pc:sldMkLst>
        <pc:spChg chg="mod">
          <ac:chgData name="YAN LUO" userId="" providerId="" clId="Web-{86B35720-4193-446F-B2D5-9AD9984A55EF}" dt="2021-08-19T14:15:37.479" v="115" actId="20577"/>
          <ac:spMkLst>
            <pc:docMk/>
            <pc:sldMk cId="981671777" sldId="296"/>
            <ac:spMk id="5" creationId="{85D9F803-CDBC-C74C-AF1B-2B5937D1C241}"/>
          </ac:spMkLst>
        </pc:spChg>
      </pc:sldChg>
      <pc:sldChg chg="modSp">
        <pc:chgData name="YAN LUO" userId="" providerId="" clId="Web-{86B35720-4193-446F-B2D5-9AD9984A55EF}" dt="2021-08-19T14:07:37.968" v="1" actId="20577"/>
        <pc:sldMkLst>
          <pc:docMk/>
          <pc:sldMk cId="1398439132" sldId="316"/>
        </pc:sldMkLst>
        <pc:spChg chg="mod">
          <ac:chgData name="YAN LUO" userId="" providerId="" clId="Web-{86B35720-4193-446F-B2D5-9AD9984A55EF}" dt="2021-08-19T14:07:37.968" v="1" actId="20577"/>
          <ac:spMkLst>
            <pc:docMk/>
            <pc:sldMk cId="1398439132" sldId="316"/>
            <ac:spMk id="5" creationId="{1B07C49E-AFFC-EC46-8930-E4D428F5F943}"/>
          </ac:spMkLst>
        </pc:spChg>
      </pc:sldChg>
      <pc:sldChg chg="modSp">
        <pc:chgData name="YAN LUO" userId="" providerId="" clId="Web-{86B35720-4193-446F-B2D5-9AD9984A55EF}" dt="2021-08-19T14:12:24.459" v="39" actId="20577"/>
        <pc:sldMkLst>
          <pc:docMk/>
          <pc:sldMk cId="3975168428" sldId="317"/>
        </pc:sldMkLst>
        <pc:spChg chg="mod">
          <ac:chgData name="YAN LUO" userId="" providerId="" clId="Web-{86B35720-4193-446F-B2D5-9AD9984A55EF}" dt="2021-08-19T14:10:01.737" v="18" actId="20577"/>
          <ac:spMkLst>
            <pc:docMk/>
            <pc:sldMk cId="3975168428" sldId="317"/>
            <ac:spMk id="3" creationId="{04523243-E4D6-45EC-97C8-D44398FB7417}"/>
          </ac:spMkLst>
        </pc:spChg>
        <pc:spChg chg="mod">
          <ac:chgData name="YAN LUO" userId="" providerId="" clId="Web-{86B35720-4193-446F-B2D5-9AD9984A55EF}" dt="2021-08-19T14:12:24.459" v="39" actId="20577"/>
          <ac:spMkLst>
            <pc:docMk/>
            <pc:sldMk cId="3975168428" sldId="317"/>
            <ac:spMk id="5" creationId="{1B07C49E-AFFC-EC46-8930-E4D428F5F943}"/>
          </ac:spMkLst>
        </pc:spChg>
      </pc:sldChg>
      <pc:sldChg chg="modSp">
        <pc:chgData name="YAN LUO" userId="" providerId="" clId="Web-{86B35720-4193-446F-B2D5-9AD9984A55EF}" dt="2021-08-19T14:15:56.635" v="140" actId="20577"/>
        <pc:sldMkLst>
          <pc:docMk/>
          <pc:sldMk cId="239597884" sldId="318"/>
        </pc:sldMkLst>
        <pc:spChg chg="mod">
          <ac:chgData name="YAN LUO" userId="" providerId="" clId="Web-{86B35720-4193-446F-B2D5-9AD9984A55EF}" dt="2021-08-19T14:15:56.635" v="140" actId="20577"/>
          <ac:spMkLst>
            <pc:docMk/>
            <pc:sldMk cId="239597884" sldId="318"/>
            <ac:spMk id="5" creationId="{85D9F803-CDBC-C74C-AF1B-2B5937D1C241}"/>
          </ac:spMkLst>
        </pc:spChg>
      </pc:sldChg>
      <pc:sldChg chg="modSp">
        <pc:chgData name="YAN LUO" userId="" providerId="" clId="Web-{86B35720-4193-446F-B2D5-9AD9984A55EF}" dt="2021-08-19T14:16:10.167" v="168" actId="20577"/>
        <pc:sldMkLst>
          <pc:docMk/>
          <pc:sldMk cId="232499080" sldId="319"/>
        </pc:sldMkLst>
        <pc:spChg chg="mod">
          <ac:chgData name="YAN LUO" userId="" providerId="" clId="Web-{86B35720-4193-446F-B2D5-9AD9984A55EF}" dt="2021-08-19T14:16:10.167" v="168" actId="20577"/>
          <ac:spMkLst>
            <pc:docMk/>
            <pc:sldMk cId="232499080" sldId="319"/>
            <ac:spMk id="5" creationId="{85D9F803-CDBC-C74C-AF1B-2B5937D1C241}"/>
          </ac:spMkLst>
        </pc:spChg>
      </pc:sldChg>
      <pc:sldChg chg="modSp addCm">
        <pc:chgData name="YAN LUO" userId="" providerId="" clId="Web-{86B35720-4193-446F-B2D5-9AD9984A55EF}" dt="2021-08-19T14:58:05.144" v="175"/>
        <pc:sldMkLst>
          <pc:docMk/>
          <pc:sldMk cId="700132931" sldId="322"/>
        </pc:sldMkLst>
        <pc:spChg chg="mod">
          <ac:chgData name="YAN LUO" userId="" providerId="" clId="Web-{86B35720-4193-446F-B2D5-9AD9984A55EF}" dt="2021-08-19T14:17:04.699" v="171" actId="20577"/>
          <ac:spMkLst>
            <pc:docMk/>
            <pc:sldMk cId="700132931" sldId="322"/>
            <ac:spMk id="5" creationId="{85D9F803-CDBC-C74C-AF1B-2B5937D1C241}"/>
          </ac:spMkLst>
        </pc:spChg>
      </pc:sldChg>
      <pc:sldChg chg="modSp">
        <pc:chgData name="YAN LUO" userId="" providerId="" clId="Web-{86B35720-4193-446F-B2D5-9AD9984A55EF}" dt="2021-08-19T14:17:12.528" v="174" actId="20577"/>
        <pc:sldMkLst>
          <pc:docMk/>
          <pc:sldMk cId="1866160706" sldId="323"/>
        </pc:sldMkLst>
        <pc:spChg chg="mod">
          <ac:chgData name="YAN LUO" userId="" providerId="" clId="Web-{86B35720-4193-446F-B2D5-9AD9984A55EF}" dt="2021-08-19T14:17:12.528" v="174" actId="20577"/>
          <ac:spMkLst>
            <pc:docMk/>
            <pc:sldMk cId="1866160706" sldId="323"/>
            <ac:spMk id="5" creationId="{85D9F803-CDBC-C74C-AF1B-2B5937D1C241}"/>
          </ac:spMkLst>
        </pc:spChg>
      </pc:sldChg>
      <pc:sldChg chg="modSp">
        <pc:chgData name="YAN LUO" userId="" providerId="" clId="Web-{86B35720-4193-446F-B2D5-9AD9984A55EF}" dt="2021-08-19T14:58:49.817" v="250" actId="20577"/>
        <pc:sldMkLst>
          <pc:docMk/>
          <pc:sldMk cId="252359608" sldId="324"/>
        </pc:sldMkLst>
        <pc:spChg chg="mod">
          <ac:chgData name="YAN LUO" userId="" providerId="" clId="Web-{86B35720-4193-446F-B2D5-9AD9984A55EF}" dt="2021-08-19T14:58:49.817" v="250" actId="20577"/>
          <ac:spMkLst>
            <pc:docMk/>
            <pc:sldMk cId="252359608" sldId="324"/>
            <ac:spMk id="5" creationId="{85D9F803-CDBC-C74C-AF1B-2B5937D1C241}"/>
          </ac:spMkLst>
        </pc:spChg>
      </pc:sldChg>
    </pc:docChg>
  </pc:docChgLst>
  <pc:docChgLst>
    <pc:chgData name="annaasgaraly@ibm.com" clId="Web-{10340FDF-B15C-4CFF-B487-146F9B98A252}"/>
    <pc:docChg chg="modSld">
      <pc:chgData name="annaasgaraly@ibm.com" userId="" providerId="" clId="Web-{10340FDF-B15C-4CFF-B487-146F9B98A252}" dt="2021-08-10T21:47:37.589" v="27"/>
      <pc:docMkLst>
        <pc:docMk/>
      </pc:docMkLst>
      <pc:sldChg chg="mod setBg">
        <pc:chgData name="annaasgaraly@ibm.com" userId="" providerId="" clId="Web-{10340FDF-B15C-4CFF-B487-146F9B98A252}" dt="2021-08-10T21:45:57.511" v="22"/>
        <pc:sldMkLst>
          <pc:docMk/>
          <pc:sldMk cId="3181088097" sldId="278"/>
        </pc:sldMkLst>
      </pc:sldChg>
      <pc:sldChg chg="mod setBg">
        <pc:chgData name="annaasgaraly@ibm.com" userId="" providerId="" clId="Web-{10340FDF-B15C-4CFF-B487-146F9B98A252}" dt="2021-08-10T21:39:24.478" v="2"/>
        <pc:sldMkLst>
          <pc:docMk/>
          <pc:sldMk cId="178270660" sldId="284"/>
        </pc:sldMkLst>
      </pc:sldChg>
      <pc:sldChg chg="mod setBg">
        <pc:chgData name="annaasgaraly@ibm.com" userId="" providerId="" clId="Web-{10340FDF-B15C-4CFF-B487-146F9B98A252}" dt="2021-08-10T21:46:27.417" v="25"/>
        <pc:sldMkLst>
          <pc:docMk/>
          <pc:sldMk cId="1290394134" sldId="288"/>
        </pc:sldMkLst>
      </pc:sldChg>
      <pc:sldChg chg="mod setBg">
        <pc:chgData name="annaasgaraly@ibm.com" userId="" providerId="" clId="Web-{10340FDF-B15C-4CFF-B487-146F9B98A252}" dt="2021-08-10T21:46:06.604" v="23"/>
        <pc:sldMkLst>
          <pc:docMk/>
          <pc:sldMk cId="1023352497" sldId="294"/>
        </pc:sldMkLst>
      </pc:sldChg>
      <pc:sldChg chg="mod setBg">
        <pc:chgData name="annaasgaraly@ibm.com" userId="" providerId="" clId="Web-{10340FDF-B15C-4CFF-B487-146F9B98A252}" dt="2021-08-10T21:47:37.589" v="27"/>
        <pc:sldMkLst>
          <pc:docMk/>
          <pc:sldMk cId="3093198887" sldId="298"/>
        </pc:sldMkLst>
      </pc:sldChg>
      <pc:sldChg chg="mod setBg">
        <pc:chgData name="annaasgaraly@ibm.com" userId="" providerId="" clId="Web-{10340FDF-B15C-4CFF-B487-146F9B98A252}" dt="2021-08-10T21:46:43.870" v="26"/>
        <pc:sldMkLst>
          <pc:docMk/>
          <pc:sldMk cId="733461713" sldId="321"/>
        </pc:sldMkLst>
      </pc:sldChg>
      <pc:sldChg chg="modSp mod setBg">
        <pc:chgData name="annaasgaraly@ibm.com" userId="" providerId="" clId="Web-{10340FDF-B15C-4CFF-B487-146F9B98A252}" dt="2021-08-10T21:42:44.994" v="17" actId="1076"/>
        <pc:sldMkLst>
          <pc:docMk/>
          <pc:sldMk cId="1277611629" sldId="327"/>
        </pc:sldMkLst>
        <pc:spChg chg="mod">
          <ac:chgData name="annaasgaraly@ibm.com" userId="" providerId="" clId="Web-{10340FDF-B15C-4CFF-B487-146F9B98A252}" dt="2021-08-10T21:42:44.994" v="17" actId="1076"/>
          <ac:spMkLst>
            <pc:docMk/>
            <pc:sldMk cId="1277611629" sldId="327"/>
            <ac:spMk id="6" creationId="{2C36AF9D-A911-994B-90EA-013D4CDA5604}"/>
          </ac:spMkLst>
        </pc:spChg>
      </pc:sldChg>
      <pc:sldChg chg="modSp mod setBg">
        <pc:chgData name="annaasgaraly@ibm.com" userId="" providerId="" clId="Web-{10340FDF-B15C-4CFF-B487-146F9B98A252}" dt="2021-08-10T21:41:36.353" v="12" actId="1076"/>
        <pc:sldMkLst>
          <pc:docMk/>
          <pc:sldMk cId="661040741" sldId="329"/>
        </pc:sldMkLst>
        <pc:picChg chg="mod">
          <ac:chgData name="annaasgaraly@ibm.com" userId="" providerId="" clId="Web-{10340FDF-B15C-4CFF-B487-146F9B98A252}" dt="2021-08-10T21:41:36.338" v="9" actId="1076"/>
          <ac:picMkLst>
            <pc:docMk/>
            <pc:sldMk cId="661040741" sldId="329"/>
            <ac:picMk id="8" creationId="{F88AB437-E43C-436D-B35E-51887C103800}"/>
          </ac:picMkLst>
        </pc:picChg>
        <pc:picChg chg="mod">
          <ac:chgData name="annaasgaraly@ibm.com" userId="" providerId="" clId="Web-{10340FDF-B15C-4CFF-B487-146F9B98A252}" dt="2021-08-10T21:41:36.338" v="10" actId="1076"/>
          <ac:picMkLst>
            <pc:docMk/>
            <pc:sldMk cId="661040741" sldId="329"/>
            <ac:picMk id="9" creationId="{89FBF71A-DDF5-4BAA-B9B5-91B4675FF80E}"/>
          </ac:picMkLst>
        </pc:picChg>
        <pc:picChg chg="mod">
          <ac:chgData name="annaasgaraly@ibm.com" userId="" providerId="" clId="Web-{10340FDF-B15C-4CFF-B487-146F9B98A252}" dt="2021-08-10T21:41:36.338" v="11" actId="1076"/>
          <ac:picMkLst>
            <pc:docMk/>
            <pc:sldMk cId="661040741" sldId="329"/>
            <ac:picMk id="10" creationId="{225AE237-9A47-4E0B-AE8A-DD0CED30B39D}"/>
          </ac:picMkLst>
        </pc:picChg>
        <pc:picChg chg="mod">
          <ac:chgData name="annaasgaraly@ibm.com" userId="" providerId="" clId="Web-{10340FDF-B15C-4CFF-B487-146F9B98A252}" dt="2021-08-10T21:41:36.353" v="12" actId="1076"/>
          <ac:picMkLst>
            <pc:docMk/>
            <pc:sldMk cId="661040741" sldId="329"/>
            <ac:picMk id="11" creationId="{E1021DDF-7C74-4FD8-AE38-AFFCC057C8C2}"/>
          </ac:picMkLst>
        </pc:picChg>
      </pc:sldChg>
      <pc:sldChg chg="delSp">
        <pc:chgData name="annaasgaraly@ibm.com" userId="" providerId="" clId="Web-{10340FDF-B15C-4CFF-B487-146F9B98A252}" dt="2021-08-10T21:41:45.322" v="13"/>
        <pc:sldMkLst>
          <pc:docMk/>
          <pc:sldMk cId="724038033" sldId="330"/>
        </pc:sldMkLst>
        <pc:picChg chg="del">
          <ac:chgData name="annaasgaraly@ibm.com" userId="" providerId="" clId="Web-{10340FDF-B15C-4CFF-B487-146F9B98A252}" dt="2021-08-10T21:41:45.322" v="13"/>
          <ac:picMkLst>
            <pc:docMk/>
            <pc:sldMk cId="724038033" sldId="330"/>
            <ac:picMk id="5" creationId="{CB1F49FF-991F-486B-915B-B77CF4EFA4FC}"/>
          </ac:picMkLst>
        </pc:picChg>
      </pc:sldChg>
      <pc:sldChg chg="delSp">
        <pc:chgData name="annaasgaraly@ibm.com" userId="" providerId="" clId="Web-{10340FDF-B15C-4CFF-B487-146F9B98A252}" dt="2021-08-10T21:41:47.681" v="14"/>
        <pc:sldMkLst>
          <pc:docMk/>
          <pc:sldMk cId="1980221439" sldId="331"/>
        </pc:sldMkLst>
        <pc:picChg chg="del">
          <ac:chgData name="annaasgaraly@ibm.com" userId="" providerId="" clId="Web-{10340FDF-B15C-4CFF-B487-146F9B98A252}" dt="2021-08-10T21:41:47.681" v="14"/>
          <ac:picMkLst>
            <pc:docMk/>
            <pc:sldMk cId="1980221439" sldId="331"/>
            <ac:picMk id="2" creationId="{8A66F7ED-A8F1-451C-8775-2EC870DFBB7B}"/>
          </ac:picMkLst>
        </pc:picChg>
      </pc:sldChg>
      <pc:sldChg chg="delSp">
        <pc:chgData name="annaasgaraly@ibm.com" userId="" providerId="" clId="Web-{10340FDF-B15C-4CFF-B487-146F9B98A252}" dt="2021-08-10T21:41:49.431" v="15"/>
        <pc:sldMkLst>
          <pc:docMk/>
          <pc:sldMk cId="2560061391" sldId="332"/>
        </pc:sldMkLst>
        <pc:picChg chg="del">
          <ac:chgData name="annaasgaraly@ibm.com" userId="" providerId="" clId="Web-{10340FDF-B15C-4CFF-B487-146F9B98A252}" dt="2021-08-10T21:41:49.431" v="15"/>
          <ac:picMkLst>
            <pc:docMk/>
            <pc:sldMk cId="2560061391" sldId="332"/>
            <ac:picMk id="3" creationId="{5183A175-625A-4E5B-9091-5DB0C049168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12/17/2024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12/17/2024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EEBDA0E2-FEBD-4B65-8F16-724CF984F377}" type="slidenum">
              <a:rPr lang="en-US" smtClean="0"/>
              <a:t>17</a:t>
            </a:fld>
            <a:endParaRPr lang="en-US"/>
          </a:p>
        </p:txBody>
      </p:sp>
    </p:spTree>
    <p:extLst>
      <p:ext uri="{BB962C8B-B14F-4D97-AF65-F5344CB8AC3E}">
        <p14:creationId xmlns:p14="http://schemas.microsoft.com/office/powerpoint/2010/main" val="845759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18</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12/17/2024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9.png"/></Relationships>
</file>

<file path=ppt/slides/_rels/slide1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&lt;LIN&gt;</a:t>
            </a:r>
          </a:p>
          <a:p>
            <a:r>
              <a:rPr lang="en-US" dirty="0">
                <a:solidFill>
                  <a:schemeClr val="bg2"/>
                </a:solidFill>
                <a:latin typeface="Abadi" panose="020B0604020104020204" pitchFamily="34" charset="0"/>
                <a:ea typeface="SF Pro" pitchFamily="2" charset="0"/>
                <a:cs typeface="SF Pro" pitchFamily="2" charset="0"/>
              </a:rPr>
              <a:t>&lt;17/12/2024&gt;</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Espace réservé du contenu 5">
            <a:extLst>
              <a:ext uri="{FF2B5EF4-FFF2-40B4-BE49-F238E27FC236}">
                <a16:creationId xmlns:a16="http://schemas.microsoft.com/office/drawing/2014/main" id="{084E6B5C-8B74-0F2A-10EF-842A86D9CD82}"/>
              </a:ext>
            </a:extLst>
          </p:cNvPr>
          <p:cNvPicPr>
            <a:picLocks noGrp="1" noChangeAspect="1"/>
          </p:cNvPicPr>
          <p:nvPr>
            <p:ph idx="1"/>
          </p:nvPr>
        </p:nvPicPr>
        <p:blipFill>
          <a:blip r:embed="rId2"/>
          <a:stretch>
            <a:fillRect/>
          </a:stretch>
        </p:blipFill>
        <p:spPr>
          <a:xfrm>
            <a:off x="905750" y="1825625"/>
            <a:ext cx="10380499" cy="4102902"/>
          </a:xfrm>
        </p:spPr>
      </p:pic>
      <p:sp>
        <p:nvSpPr>
          <p:cNvPr id="4" name="Title 1">
            <a:extLst>
              <a:ext uri="{FF2B5EF4-FFF2-40B4-BE49-F238E27FC236}">
                <a16:creationId xmlns:a16="http://schemas.microsoft.com/office/drawing/2014/main" id="{EAF68156-44A7-A424-70DE-13FE6101591E}"/>
              </a:ext>
            </a:extLst>
          </p:cNvPr>
          <p:cNvSpPr txBox="1">
            <a:spLocks noGrp="1"/>
          </p:cNvSpPr>
          <p:nvPr>
            <p:ph type="title"/>
          </p:nvPr>
        </p:nvSpPr>
        <p:spPr>
          <a:xfrm>
            <a:off x="838200" y="365125"/>
            <a:ext cx="10515600" cy="1325563"/>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–SpaceX API</a:t>
            </a:r>
            <a:endParaRPr lang="en-US" dirty="0">
              <a:solidFill>
                <a:srgbClr val="0B49CB"/>
              </a:solidFill>
            </a:endParaRPr>
          </a:p>
        </p:txBody>
      </p:sp>
      <p:sp>
        <p:nvSpPr>
          <p:cNvPr id="7" name="ZoneTexte 6">
            <a:extLst>
              <a:ext uri="{FF2B5EF4-FFF2-40B4-BE49-F238E27FC236}">
                <a16:creationId xmlns:a16="http://schemas.microsoft.com/office/drawing/2014/main" id="{1DAE7982-9D39-CB24-5B67-69BFFF742401}"/>
              </a:ext>
            </a:extLst>
          </p:cNvPr>
          <p:cNvSpPr txBox="1"/>
          <p:nvPr/>
        </p:nvSpPr>
        <p:spPr>
          <a:xfrm>
            <a:off x="905750" y="6063464"/>
            <a:ext cx="10898275" cy="646331"/>
          </a:xfrm>
          <a:prstGeom prst="rect">
            <a:avLst/>
          </a:prstGeom>
          <a:noFill/>
        </p:spPr>
        <p:txBody>
          <a:bodyPr wrap="square" rtlCol="0">
            <a:spAutoFit/>
          </a:bodyPr>
          <a:lstStyle/>
          <a:p>
            <a:r>
              <a:rPr lang="fr-FR" dirty="0"/>
              <a:t>https://github.com/linlinorange/myXrepo/blob/d903bce2e8bf18e14c27ca0a954d92b283d05136/jupyter-labs-spacex-data-collection-api%20(1).ipynb</a:t>
            </a:r>
          </a:p>
        </p:txBody>
      </p:sp>
    </p:spTree>
    <p:extLst>
      <p:ext uri="{BB962C8B-B14F-4D97-AF65-F5344CB8AC3E}">
        <p14:creationId xmlns:p14="http://schemas.microsoft.com/office/powerpoint/2010/main" val="420654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pic>
        <p:nvPicPr>
          <p:cNvPr id="7" name="Image 6">
            <a:extLst>
              <a:ext uri="{FF2B5EF4-FFF2-40B4-BE49-F238E27FC236}">
                <a16:creationId xmlns:a16="http://schemas.microsoft.com/office/drawing/2014/main" id="{F8849529-02F2-9D9F-A541-17859DD11209}"/>
              </a:ext>
            </a:extLst>
          </p:cNvPr>
          <p:cNvPicPr>
            <a:picLocks noChangeAspect="1"/>
          </p:cNvPicPr>
          <p:nvPr/>
        </p:nvPicPr>
        <p:blipFill>
          <a:blip r:embed="rId3"/>
          <a:stretch>
            <a:fillRect/>
          </a:stretch>
        </p:blipFill>
        <p:spPr>
          <a:xfrm>
            <a:off x="770011" y="1478086"/>
            <a:ext cx="8436749" cy="3395364"/>
          </a:xfrm>
          <a:prstGeom prst="rect">
            <a:avLst/>
          </a:prstGeom>
        </p:spPr>
      </p:pic>
      <p:sp>
        <p:nvSpPr>
          <p:cNvPr id="8" name="ZoneTexte 7">
            <a:extLst>
              <a:ext uri="{FF2B5EF4-FFF2-40B4-BE49-F238E27FC236}">
                <a16:creationId xmlns:a16="http://schemas.microsoft.com/office/drawing/2014/main" id="{585396C0-BD7D-3416-3206-9E193B3B28F6}"/>
              </a:ext>
            </a:extLst>
          </p:cNvPr>
          <p:cNvSpPr txBox="1"/>
          <p:nvPr/>
        </p:nvSpPr>
        <p:spPr>
          <a:xfrm>
            <a:off x="734028" y="5520619"/>
            <a:ext cx="10962752" cy="646331"/>
          </a:xfrm>
          <a:prstGeom prst="rect">
            <a:avLst/>
          </a:prstGeom>
          <a:noFill/>
        </p:spPr>
        <p:txBody>
          <a:bodyPr wrap="square" rtlCol="0">
            <a:spAutoFit/>
          </a:bodyPr>
          <a:lstStyle/>
          <a:p>
            <a:r>
              <a:rPr lang="fr-FR" dirty="0"/>
              <a:t>https://github.com/linlinorange/myXrepo/blob/d903bce2e8bf18e14c27ca0a954d92b283d05136/jupyter-labs-webscraping.ipynb</a:t>
            </a:r>
          </a:p>
        </p:txBody>
      </p:sp>
    </p:spTree>
    <p:extLst>
      <p:ext uri="{BB962C8B-B14F-4D97-AF65-F5344CB8AC3E}">
        <p14:creationId xmlns:p14="http://schemas.microsoft.com/office/powerpoint/2010/main" val="138555396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63885"/>
            <a:ext cx="8975652" cy="4351338"/>
          </a:xfrm>
          <a:prstGeom prst="rect">
            <a:avLst/>
          </a:prstGeom>
        </p:spPr>
        <p:txBody>
          <a:bodyPr/>
          <a:lstStyle/>
          <a:p>
            <a:pPr marL="0" indent="0">
              <a:buNone/>
            </a:pPr>
            <a:r>
              <a:rPr lang="en-US" sz="1200" b="1" dirty="0"/>
              <a:t>Steps:</a:t>
            </a:r>
          </a:p>
          <a:p>
            <a:pPr>
              <a:buFont typeface="Arial" panose="020B0604020202020204" pitchFamily="34" charset="0"/>
              <a:buChar char="•"/>
            </a:pPr>
            <a:r>
              <a:rPr lang="en-US" sz="1200" dirty="0"/>
              <a:t>Perform Exploratory Data Analysis (EDA) and define data labels.</a:t>
            </a:r>
          </a:p>
          <a:p>
            <a:pPr>
              <a:buFont typeface="Arial" panose="020B0604020202020204" pitchFamily="34" charset="0"/>
              <a:buChar char="•"/>
            </a:pPr>
            <a:r>
              <a:rPr lang="en-US" sz="1200" dirty="0"/>
              <a:t>Calculate the following:</a:t>
            </a:r>
          </a:p>
          <a:p>
            <a:pPr marL="742950" lvl="1" indent="-285750">
              <a:buFont typeface="Arial" panose="020B0604020202020204" pitchFamily="34" charset="0"/>
              <a:buChar char="•"/>
            </a:pPr>
            <a:r>
              <a:rPr lang="en-US" sz="1200" dirty="0"/>
              <a:t>Number of launches for each site.</a:t>
            </a:r>
          </a:p>
          <a:p>
            <a:pPr marL="742950" lvl="1" indent="-285750">
              <a:buFont typeface="Arial" panose="020B0604020202020204" pitchFamily="34" charset="0"/>
              <a:buChar char="•"/>
            </a:pPr>
            <a:r>
              <a:rPr lang="en-US" sz="1200" dirty="0"/>
              <a:t>Frequency of each orbit type and its occurrence.</a:t>
            </a:r>
          </a:p>
          <a:p>
            <a:pPr marL="742950" lvl="1" indent="-285750">
              <a:buFont typeface="Arial" panose="020B0604020202020204" pitchFamily="34" charset="0"/>
              <a:buChar char="•"/>
            </a:pPr>
            <a:r>
              <a:rPr lang="en-US" sz="1200" dirty="0"/>
              <a:t>Frequency of mission outcomes per orbit type.</a:t>
            </a:r>
          </a:p>
          <a:p>
            <a:pPr>
              <a:buFont typeface="Arial" panose="020B0604020202020204" pitchFamily="34" charset="0"/>
              <a:buChar char="•"/>
            </a:pPr>
            <a:r>
              <a:rPr lang="en-US" sz="1200" dirty="0"/>
              <a:t>Create a binary landing outcome column (dependent variable):</a:t>
            </a:r>
          </a:p>
          <a:p>
            <a:pPr marL="742950" lvl="1" indent="-285750">
              <a:buFont typeface="Arial" panose="020B0604020202020204" pitchFamily="34" charset="0"/>
              <a:buChar char="•"/>
            </a:pPr>
            <a:r>
              <a:rPr lang="en-US" sz="1200" b="1" dirty="0"/>
              <a:t>False Ocean</a:t>
            </a:r>
            <a:r>
              <a:rPr lang="en-US" sz="1200" dirty="0"/>
              <a:t>: Represents an unsuccessful landing in a specific region of the ocean.</a:t>
            </a:r>
          </a:p>
          <a:p>
            <a:pPr marL="742950" lvl="1" indent="-285750">
              <a:buFont typeface="Arial" panose="020B0604020202020204" pitchFamily="34" charset="0"/>
              <a:buChar char="•"/>
            </a:pPr>
            <a:r>
              <a:rPr lang="en-US" sz="1200" b="1" dirty="0"/>
              <a:t>True RTLS</a:t>
            </a:r>
            <a:r>
              <a:rPr lang="en-US" sz="1200" dirty="0"/>
              <a:t>: Indicates a successful landing on a ground pad.</a:t>
            </a:r>
          </a:p>
          <a:p>
            <a:pPr marL="742950" lvl="1" indent="-285750">
              <a:buFont typeface="Arial" panose="020B0604020202020204" pitchFamily="34" charset="0"/>
              <a:buChar char="•"/>
            </a:pPr>
            <a:r>
              <a:rPr lang="en-US" sz="1200" b="1" dirty="0"/>
              <a:t>False RTLS</a:t>
            </a:r>
            <a:r>
              <a:rPr lang="en-US" sz="1200" dirty="0"/>
              <a:t>: Represents an unsuccessful landing on a ground pad.</a:t>
            </a:r>
          </a:p>
          <a:p>
            <a:pPr marL="742950" lvl="1" indent="-285750">
              <a:buFont typeface="Arial" panose="020B0604020202020204" pitchFamily="34" charset="0"/>
              <a:buChar char="•"/>
            </a:pPr>
            <a:r>
              <a:rPr lang="en-US" sz="1200" b="1" dirty="0"/>
              <a:t>True ASDS</a:t>
            </a:r>
            <a:r>
              <a:rPr lang="en-US" sz="1200" dirty="0"/>
              <a:t>: Indicates a successful landing on a drone ship.</a:t>
            </a:r>
          </a:p>
          <a:p>
            <a:pPr marL="742950" lvl="1" indent="-285750">
              <a:buFont typeface="Arial" panose="020B0604020202020204" pitchFamily="34" charset="0"/>
              <a:buChar char="•"/>
            </a:pPr>
            <a:r>
              <a:rPr lang="en-US" sz="1200" b="1" dirty="0"/>
              <a:t>False ASDS</a:t>
            </a:r>
            <a:r>
              <a:rPr lang="en-US" sz="1200" dirty="0"/>
              <a:t>: Represents an unsuccessful landing on a drone ship.</a:t>
            </a:r>
          </a:p>
          <a:p>
            <a:pPr>
              <a:buFont typeface="Arial" panose="020B0604020202020204" pitchFamily="34" charset="0"/>
              <a:buChar char="•"/>
            </a:pPr>
            <a:r>
              <a:rPr lang="en-US" sz="1200" dirty="0"/>
              <a:t>Convert the outcomes into binary values:</a:t>
            </a:r>
          </a:p>
          <a:p>
            <a:pPr marL="742950" lvl="1" indent="-285750">
              <a:buFont typeface="Arial" panose="020B0604020202020204" pitchFamily="34" charset="0"/>
              <a:buChar char="•"/>
            </a:pPr>
            <a:r>
              <a:rPr lang="en-US" sz="1200" b="1" dirty="0"/>
              <a:t>1</a:t>
            </a:r>
            <a:r>
              <a:rPr lang="en-US" sz="1200" dirty="0"/>
              <a:t> for a successful landing.</a:t>
            </a:r>
          </a:p>
          <a:p>
            <a:pPr marL="742950" lvl="1" indent="-285750">
              <a:buFont typeface="Arial" panose="020B0604020202020204" pitchFamily="34" charset="0"/>
              <a:buChar char="•"/>
            </a:pPr>
            <a:r>
              <a:rPr lang="en-US" sz="1200" b="1" dirty="0"/>
              <a:t>0</a:t>
            </a:r>
            <a:r>
              <a:rPr lang="en-US" sz="1200" dirty="0"/>
              <a:t> for an unsuccessful landing.</a:t>
            </a:r>
          </a:p>
          <a:p>
            <a:pPr>
              <a:buFont typeface="Arial" panose="020B0604020202020204" pitchFamily="34" charset="0"/>
              <a:buChar char="•"/>
            </a:pPr>
            <a:r>
              <a:rPr lang="en-US" sz="1200" dirty="0"/>
              <a:t>Export the processed data to a CSV file.</a:t>
            </a:r>
          </a:p>
          <a:p>
            <a:r>
              <a:rPr lang="en-US" sz="1200" b="1" dirty="0"/>
              <a:t>Landing Outcome Details:</a:t>
            </a:r>
          </a:p>
          <a:p>
            <a:pPr>
              <a:buFont typeface="Arial" panose="020B0604020202020204" pitchFamily="34" charset="0"/>
              <a:buChar char="•"/>
            </a:pPr>
            <a:r>
              <a:rPr lang="en-US" sz="1200" dirty="0"/>
              <a:t>Landing outcomes were not always successful.</a:t>
            </a:r>
          </a:p>
          <a:p>
            <a:pPr marL="742950" lvl="1" indent="-285750">
              <a:buFont typeface="Arial" panose="020B0604020202020204" pitchFamily="34" charset="0"/>
              <a:buChar char="•"/>
            </a:pPr>
            <a:r>
              <a:rPr lang="en-US" sz="1200" b="1" dirty="0"/>
              <a:t>True Ocean</a:t>
            </a:r>
            <a:r>
              <a:rPr lang="en-US" sz="1200" dirty="0"/>
              <a:t>: Represents a successful landing in a specific region of the ocean.</a:t>
            </a:r>
          </a:p>
          <a:p>
            <a:endParaRPr lang="en-US" sz="1200" dirty="0"/>
          </a:p>
          <a:p>
            <a:endParaRPr lang="en-US" sz="1200" dirty="0"/>
          </a:p>
          <a:p>
            <a:endParaRPr lang="en-US" sz="1200" dirty="0"/>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lstStyle/>
          <a:p>
            <a:pPr marL="0" indent="0">
              <a:buNone/>
            </a:pPr>
            <a:r>
              <a:rPr lang="en-US" sz="1600" b="1" dirty="0">
                <a:solidFill>
                  <a:schemeClr val="bg1"/>
                </a:solidFill>
                <a:highlight>
                  <a:srgbClr val="005493"/>
                </a:highlight>
              </a:rPr>
              <a:t>Charts:</a:t>
            </a:r>
          </a:p>
          <a:p>
            <a:pPr>
              <a:buFont typeface="Arial" panose="020B0604020202020204" pitchFamily="34" charset="0"/>
              <a:buChar char="•"/>
            </a:pPr>
            <a:r>
              <a:rPr lang="en-US" sz="1600" b="1" dirty="0"/>
              <a:t>Flight Number vs. Payload</a:t>
            </a:r>
            <a:r>
              <a:rPr lang="en-US" sz="1600" dirty="0"/>
              <a:t>: Visualize the relationship between the flight number and the payload.</a:t>
            </a:r>
          </a:p>
          <a:p>
            <a:pPr>
              <a:buFont typeface="Arial" panose="020B0604020202020204" pitchFamily="34" charset="0"/>
              <a:buChar char="•"/>
            </a:pPr>
            <a:r>
              <a:rPr lang="en-US" sz="1600" b="1" dirty="0"/>
              <a:t>Flight Number vs. Launch Site</a:t>
            </a:r>
            <a:r>
              <a:rPr lang="en-US" sz="1600" dirty="0"/>
              <a:t>: Show how different flight numbers correspond to various launch sites.</a:t>
            </a:r>
          </a:p>
          <a:p>
            <a:pPr>
              <a:buFont typeface="Arial" panose="020B0604020202020204" pitchFamily="34" charset="0"/>
              <a:buChar char="•"/>
            </a:pPr>
            <a:r>
              <a:rPr lang="en-US" sz="1600" b="1" dirty="0"/>
              <a:t>Payload Mass (kg) vs. Launch Site</a:t>
            </a:r>
            <a:r>
              <a:rPr lang="en-US" sz="1600" dirty="0"/>
              <a:t>: Examine the relationship between payload mass and launch site.</a:t>
            </a:r>
          </a:p>
          <a:p>
            <a:pPr>
              <a:buFont typeface="Arial" panose="020B0604020202020204" pitchFamily="34" charset="0"/>
              <a:buChar char="•"/>
            </a:pPr>
            <a:r>
              <a:rPr lang="en-US" sz="1600" b="1" dirty="0"/>
              <a:t>Payload Mass (kg) vs. Orbit Type</a:t>
            </a:r>
            <a:r>
              <a:rPr lang="en-US" sz="1600" dirty="0"/>
              <a:t>: Analyze how payload mass varies across different orbit types.</a:t>
            </a:r>
          </a:p>
          <a:p>
            <a:pPr marL="0" indent="0">
              <a:buNone/>
            </a:pPr>
            <a:r>
              <a:rPr lang="en-US" sz="1600" b="1" dirty="0">
                <a:solidFill>
                  <a:schemeClr val="bg1"/>
                </a:solidFill>
                <a:highlight>
                  <a:srgbClr val="005493"/>
                </a:highlight>
              </a:rPr>
              <a:t>EDA with Visualization:</a:t>
            </a:r>
          </a:p>
          <a:p>
            <a:pPr>
              <a:buFont typeface="Arial" panose="020B0604020202020204" pitchFamily="34" charset="0"/>
              <a:buChar char="•"/>
            </a:pPr>
            <a:r>
              <a:rPr lang="en-US" sz="1600" b="1" dirty="0"/>
              <a:t>Scatter Plots</a:t>
            </a:r>
            <a:r>
              <a:rPr lang="en-US" sz="1600" dirty="0"/>
              <a:t>: Use scatter plots to visualize the relationships between variables. These relationships could be valuable for machine learning if a clear correlation exists.</a:t>
            </a:r>
          </a:p>
          <a:p>
            <a:pPr>
              <a:buFont typeface="Arial" panose="020B0604020202020204" pitchFamily="34" charset="0"/>
              <a:buChar char="•"/>
            </a:pPr>
            <a:r>
              <a:rPr lang="en-US" sz="1600" b="1" dirty="0"/>
              <a:t>Bar Charts</a:t>
            </a:r>
            <a:r>
              <a:rPr lang="en-US" sz="1600" dirty="0"/>
              <a:t>: Compare discrete categories using bar charts. Bar charts effectively highlight relationships between categories and their associated measured values.</a:t>
            </a:r>
          </a:p>
          <a:p>
            <a:endParaRPr lang="en-US" dirty="0"/>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06575"/>
            <a:ext cx="9745589" cy="4351338"/>
          </a:xfrm>
          <a:prstGeom prst="rect">
            <a:avLst/>
          </a:prstGeom>
        </p:spPr>
        <p:txBody>
          <a:bodyPr lIns="91440" tIns="45720" rIns="91440" bIns="45720" anchor="t"/>
          <a:lstStyle/>
          <a:p>
            <a:endParaRPr lang="en-US" dirty="0"/>
          </a:p>
          <a:p>
            <a:endParaRPr lang="en-US" dirty="0"/>
          </a:p>
          <a:p>
            <a:endParaRPr lang="en-US" dirty="0"/>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2" name="Rectangle 1">
            <a:extLst>
              <a:ext uri="{FF2B5EF4-FFF2-40B4-BE49-F238E27FC236}">
                <a16:creationId xmlns:a16="http://schemas.microsoft.com/office/drawing/2014/main" id="{B7F8D2CB-0093-0E8D-351F-3172B593C8C8}"/>
              </a:ext>
            </a:extLst>
          </p:cNvPr>
          <p:cNvSpPr>
            <a:spLocks noChangeArrowheads="1"/>
          </p:cNvSpPr>
          <p:nvPr/>
        </p:nvSpPr>
        <p:spPr bwMode="auto">
          <a:xfrm>
            <a:off x="770011" y="1628532"/>
            <a:ext cx="9567043" cy="31085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bg1"/>
                </a:solidFill>
                <a:effectLst/>
                <a:highlight>
                  <a:srgbClr val="005493"/>
                </a:highlight>
                <a:latin typeface="Arial" panose="020B0604020202020204" pitchFamily="34" charset="0"/>
              </a:rPr>
              <a:t>Display:</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latin typeface="Arial" panose="020B0604020202020204" pitchFamily="34" charset="0"/>
              </a:rPr>
              <a:t>List the unique launch sites.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latin typeface="Arial" panose="020B0604020202020204" pitchFamily="34" charset="0"/>
              </a:rPr>
              <a:t>Show 5 records </a:t>
            </a:r>
            <a:r>
              <a:rPr kumimoji="0" lang="fr-FR" altLang="fr-FR" sz="1400" b="0" i="0" u="none" strike="noStrike" cap="none" normalizeH="0" baseline="0" dirty="0" err="1">
                <a:ln>
                  <a:noFill/>
                </a:ln>
                <a:solidFill>
                  <a:schemeClr val="tx1"/>
                </a:solidFill>
                <a:effectLst/>
                <a:latin typeface="Arial" panose="020B0604020202020204" pitchFamily="34" charset="0"/>
              </a:rPr>
              <a:t>where</a:t>
            </a:r>
            <a:r>
              <a:rPr kumimoji="0" lang="fr-FR" altLang="fr-FR" sz="1400" b="0" i="0" u="none" strike="noStrike" cap="none" normalizeH="0" baseline="0" dirty="0">
                <a:ln>
                  <a:noFill/>
                </a:ln>
                <a:solidFill>
                  <a:schemeClr val="tx1"/>
                </a:solidFill>
                <a:effectLst/>
                <a:latin typeface="Arial" panose="020B0604020202020204" pitchFamily="34" charset="0"/>
              </a:rPr>
              <a:t> the launch site </a:t>
            </a:r>
            <a:r>
              <a:rPr kumimoji="0" lang="fr-FR" altLang="fr-FR" sz="1400" b="0" i="0" u="none" strike="noStrike" cap="none" normalizeH="0" baseline="0" dirty="0" err="1">
                <a:ln>
                  <a:noFill/>
                </a:ln>
                <a:solidFill>
                  <a:schemeClr val="tx1"/>
                </a:solidFill>
                <a:effectLst/>
                <a:latin typeface="Arial" panose="020B0604020202020204" pitchFamily="34" charset="0"/>
              </a:rPr>
              <a:t>name</a:t>
            </a:r>
            <a:r>
              <a:rPr kumimoji="0" lang="fr-FR" altLang="fr-FR" sz="1400" b="0" i="0" u="none" strike="noStrike" cap="none" normalizeH="0" baseline="0" dirty="0">
                <a:ln>
                  <a:noFill/>
                </a:ln>
                <a:solidFill>
                  <a:schemeClr val="tx1"/>
                </a:solidFill>
                <a:effectLst/>
                <a:latin typeface="Arial" panose="020B0604020202020204" pitchFamily="34" charset="0"/>
              </a:rPr>
              <a:t> starts </a:t>
            </a:r>
            <a:r>
              <a:rPr kumimoji="0" lang="fr-FR" altLang="fr-FR" sz="1400" b="0" i="0" u="none" strike="noStrike" cap="none" normalizeH="0" baseline="0" dirty="0" err="1">
                <a:ln>
                  <a:noFill/>
                </a:ln>
                <a:solidFill>
                  <a:schemeClr val="tx1"/>
                </a:solidFill>
                <a:effectLst/>
                <a:latin typeface="Arial" panose="020B0604020202020204" pitchFamily="34" charset="0"/>
              </a:rPr>
              <a:t>with</a:t>
            </a:r>
            <a:r>
              <a:rPr kumimoji="0" lang="fr-FR" altLang="fr-FR" sz="1400" b="0" i="0" u="none" strike="noStrike" cap="none" normalizeH="0" baseline="0" dirty="0">
                <a:ln>
                  <a:noFill/>
                </a:ln>
                <a:solidFill>
                  <a:schemeClr val="tx1"/>
                </a:solidFill>
                <a:effectLst/>
                <a:latin typeface="Arial" panose="020B0604020202020204" pitchFamily="34" charset="0"/>
              </a:rPr>
              <a:t> 'CCA'.</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err="1">
                <a:ln>
                  <a:noFill/>
                </a:ln>
                <a:solidFill>
                  <a:schemeClr val="tx1"/>
                </a:solidFill>
                <a:effectLst/>
                <a:latin typeface="Arial" panose="020B0604020202020204" pitchFamily="34" charset="0"/>
              </a:rPr>
              <a:t>Calculate</a:t>
            </a:r>
            <a:r>
              <a:rPr kumimoji="0" lang="fr-FR" altLang="fr-FR" sz="1400" b="0" i="0" u="none" strike="noStrike" cap="none" normalizeH="0" baseline="0" dirty="0">
                <a:ln>
                  <a:noFill/>
                </a:ln>
                <a:solidFill>
                  <a:schemeClr val="tx1"/>
                </a:solidFill>
                <a:effectLst/>
                <a:latin typeface="Arial" panose="020B0604020202020204" pitchFamily="34" charset="0"/>
              </a:rPr>
              <a:t> the total </a:t>
            </a:r>
            <a:r>
              <a:rPr kumimoji="0" lang="fr-FR" altLang="fr-FR" sz="1400" b="0" i="0" u="none" strike="noStrike" cap="none" normalizeH="0" baseline="0" dirty="0" err="1">
                <a:ln>
                  <a:noFill/>
                </a:ln>
                <a:solidFill>
                  <a:schemeClr val="tx1"/>
                </a:solidFill>
                <a:effectLst/>
                <a:latin typeface="Arial" panose="020B0604020202020204" pitchFamily="34" charset="0"/>
              </a:rPr>
              <a:t>payload</a:t>
            </a:r>
            <a:r>
              <a:rPr kumimoji="0" lang="fr-FR" altLang="fr-FR" sz="1400" b="0" i="0" u="none" strike="noStrike" cap="none" normalizeH="0" baseline="0" dirty="0">
                <a:ln>
                  <a:noFill/>
                </a:ln>
                <a:solidFill>
                  <a:schemeClr val="tx1"/>
                </a:solidFill>
                <a:effectLst/>
                <a:latin typeface="Arial" panose="020B0604020202020204" pitchFamily="34" charset="0"/>
              </a:rPr>
              <a:t> mass </a:t>
            </a:r>
            <a:r>
              <a:rPr kumimoji="0" lang="fr-FR" altLang="fr-FR" sz="1400" b="0" i="0" u="none" strike="noStrike" cap="none" normalizeH="0" baseline="0" dirty="0" err="1">
                <a:ln>
                  <a:noFill/>
                </a:ln>
                <a:solidFill>
                  <a:schemeClr val="tx1"/>
                </a:solidFill>
                <a:effectLst/>
                <a:latin typeface="Arial" panose="020B0604020202020204" pitchFamily="34" charset="0"/>
              </a:rPr>
              <a:t>carried</a:t>
            </a:r>
            <a:r>
              <a:rPr kumimoji="0" lang="fr-FR" altLang="fr-FR" sz="1400" b="0" i="0" u="none" strike="noStrike" cap="none" normalizeH="0" baseline="0" dirty="0">
                <a:ln>
                  <a:noFill/>
                </a:ln>
                <a:solidFill>
                  <a:schemeClr val="tx1"/>
                </a:solidFill>
                <a:effectLst/>
                <a:latin typeface="Arial" panose="020B0604020202020204" pitchFamily="34" charset="0"/>
              </a:rPr>
              <a:t> by boosters </a:t>
            </a:r>
            <a:r>
              <a:rPr kumimoji="0" lang="fr-FR" altLang="fr-FR" sz="1400" b="0" i="0" u="none" strike="noStrike" cap="none" normalizeH="0" baseline="0" dirty="0" err="1">
                <a:ln>
                  <a:noFill/>
                </a:ln>
                <a:solidFill>
                  <a:schemeClr val="tx1"/>
                </a:solidFill>
                <a:effectLst/>
                <a:latin typeface="Arial" panose="020B0604020202020204" pitchFamily="34" charset="0"/>
              </a:rPr>
              <a:t>launched</a:t>
            </a:r>
            <a:r>
              <a:rPr kumimoji="0" lang="fr-FR" altLang="fr-FR" sz="1400" b="0" i="0" u="none" strike="noStrike" cap="none" normalizeH="0" baseline="0" dirty="0">
                <a:ln>
                  <a:noFill/>
                </a:ln>
                <a:solidFill>
                  <a:schemeClr val="tx1"/>
                </a:solidFill>
                <a:effectLst/>
                <a:latin typeface="Arial" panose="020B0604020202020204" pitchFamily="34" charset="0"/>
              </a:rPr>
              <a:t> by NASA (CRS).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err="1">
                <a:ln>
                  <a:noFill/>
                </a:ln>
                <a:solidFill>
                  <a:schemeClr val="tx1"/>
                </a:solidFill>
                <a:effectLst/>
                <a:latin typeface="Arial" panose="020B0604020202020204" pitchFamily="34" charset="0"/>
              </a:rPr>
              <a:t>Determine</a:t>
            </a:r>
            <a:r>
              <a:rPr kumimoji="0" lang="fr-FR" altLang="fr-FR" sz="1400" b="0" i="0" u="none" strike="noStrike" cap="none" normalizeH="0" baseline="0" dirty="0">
                <a:ln>
                  <a:noFill/>
                </a:ln>
                <a:solidFill>
                  <a:schemeClr val="tx1"/>
                </a:solidFill>
                <a:effectLst/>
                <a:latin typeface="Arial" panose="020B0604020202020204" pitchFamily="34" charset="0"/>
              </a:rPr>
              <a:t> the </a:t>
            </a:r>
            <a:r>
              <a:rPr kumimoji="0" lang="fr-FR" altLang="fr-FR" sz="1400" b="0" i="0" u="none" strike="noStrike" cap="none" normalizeH="0" baseline="0" dirty="0" err="1">
                <a:ln>
                  <a:noFill/>
                </a:ln>
                <a:solidFill>
                  <a:schemeClr val="tx1"/>
                </a:solidFill>
                <a:effectLst/>
                <a:latin typeface="Arial" panose="020B0604020202020204" pitchFamily="34" charset="0"/>
              </a:rPr>
              <a:t>average</a:t>
            </a:r>
            <a:r>
              <a:rPr kumimoji="0" lang="fr-FR" altLang="fr-FR" sz="1400" b="0" i="0" u="none" strike="noStrike" cap="none" normalizeH="0" baseline="0" dirty="0">
                <a:ln>
                  <a:noFill/>
                </a:ln>
                <a:solidFill>
                  <a:schemeClr val="tx1"/>
                </a:solidFill>
                <a:effectLst/>
                <a:latin typeface="Arial" panose="020B0604020202020204" pitchFamily="34" charset="0"/>
              </a:rPr>
              <a:t> </a:t>
            </a:r>
            <a:r>
              <a:rPr kumimoji="0" lang="fr-FR" altLang="fr-FR" sz="1400" b="0" i="0" u="none" strike="noStrike" cap="none" normalizeH="0" baseline="0" dirty="0" err="1">
                <a:ln>
                  <a:noFill/>
                </a:ln>
                <a:solidFill>
                  <a:schemeClr val="tx1"/>
                </a:solidFill>
                <a:effectLst/>
                <a:latin typeface="Arial" panose="020B0604020202020204" pitchFamily="34" charset="0"/>
              </a:rPr>
              <a:t>payload</a:t>
            </a:r>
            <a:r>
              <a:rPr kumimoji="0" lang="fr-FR" altLang="fr-FR" sz="1400" b="0" i="0" u="none" strike="noStrike" cap="none" normalizeH="0" baseline="0" dirty="0">
                <a:ln>
                  <a:noFill/>
                </a:ln>
                <a:solidFill>
                  <a:schemeClr val="tx1"/>
                </a:solidFill>
                <a:effectLst/>
                <a:latin typeface="Arial" panose="020B0604020202020204" pitchFamily="34" charset="0"/>
              </a:rPr>
              <a:t> mass </a:t>
            </a:r>
            <a:r>
              <a:rPr kumimoji="0" lang="fr-FR" altLang="fr-FR" sz="1400" b="0" i="0" u="none" strike="noStrike" cap="none" normalizeH="0" baseline="0" dirty="0" err="1">
                <a:ln>
                  <a:noFill/>
                </a:ln>
                <a:solidFill>
                  <a:schemeClr val="tx1"/>
                </a:solidFill>
                <a:effectLst/>
                <a:latin typeface="Arial" panose="020B0604020202020204" pitchFamily="34" charset="0"/>
              </a:rPr>
              <a:t>carried</a:t>
            </a:r>
            <a:r>
              <a:rPr kumimoji="0" lang="fr-FR" altLang="fr-FR" sz="1400" b="0" i="0" u="none" strike="noStrike" cap="none" normalizeH="0" baseline="0" dirty="0">
                <a:ln>
                  <a:noFill/>
                </a:ln>
                <a:solidFill>
                  <a:schemeClr val="tx1"/>
                </a:solidFill>
                <a:effectLst/>
                <a:latin typeface="Arial" panose="020B0604020202020204" pitchFamily="34" charset="0"/>
              </a:rPr>
              <a:t> by the F9 v1.1 booster version.</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400" b="1" i="0" u="none" strike="noStrike" cap="none" normalizeH="0" baseline="0" dirty="0">
                <a:ln>
                  <a:noFill/>
                </a:ln>
                <a:solidFill>
                  <a:schemeClr val="bg1"/>
                </a:solidFill>
                <a:effectLst/>
                <a:highlight>
                  <a:srgbClr val="005493"/>
                </a:highlight>
                <a:latin typeface="Arial" panose="020B0604020202020204" pitchFamily="34" charset="0"/>
              </a:rPr>
              <a:t>List: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err="1">
                <a:ln>
                  <a:noFill/>
                </a:ln>
                <a:solidFill>
                  <a:schemeClr val="tx1"/>
                </a:solidFill>
                <a:effectLst/>
                <a:latin typeface="Arial" panose="020B0604020202020204" pitchFamily="34" charset="0"/>
              </a:rPr>
              <a:t>Provide</a:t>
            </a:r>
            <a:r>
              <a:rPr kumimoji="0" lang="fr-FR" altLang="fr-FR" sz="1400" b="0" i="0" u="none" strike="noStrike" cap="none" normalizeH="0" baseline="0" dirty="0">
                <a:ln>
                  <a:noFill/>
                </a:ln>
                <a:solidFill>
                  <a:schemeClr val="tx1"/>
                </a:solidFill>
                <a:effectLst/>
                <a:latin typeface="Arial" panose="020B0604020202020204" pitchFamily="34" charset="0"/>
              </a:rPr>
              <a:t> the date of the first </a:t>
            </a:r>
            <a:r>
              <a:rPr kumimoji="0" lang="fr-FR" altLang="fr-FR" sz="1400" b="0" i="0" u="none" strike="noStrike" cap="none" normalizeH="0" baseline="0" dirty="0" err="1">
                <a:ln>
                  <a:noFill/>
                </a:ln>
                <a:solidFill>
                  <a:schemeClr val="tx1"/>
                </a:solidFill>
                <a:effectLst/>
                <a:latin typeface="Arial" panose="020B0604020202020204" pitchFamily="34" charset="0"/>
              </a:rPr>
              <a:t>successful</a:t>
            </a:r>
            <a:r>
              <a:rPr kumimoji="0" lang="fr-FR" altLang="fr-FR" sz="1400" b="0" i="0" u="none" strike="noStrike" cap="none" normalizeH="0" baseline="0" dirty="0">
                <a:ln>
                  <a:noFill/>
                </a:ln>
                <a:solidFill>
                  <a:schemeClr val="tx1"/>
                </a:solidFill>
                <a:effectLst/>
                <a:latin typeface="Arial" panose="020B0604020202020204" pitchFamily="34" charset="0"/>
              </a:rPr>
              <a:t> landing on a </a:t>
            </a:r>
            <a:r>
              <a:rPr kumimoji="0" lang="fr-FR" altLang="fr-FR" sz="1400" b="0" i="0" u="none" strike="noStrike" cap="none" normalizeH="0" baseline="0" dirty="0" err="1">
                <a:ln>
                  <a:noFill/>
                </a:ln>
                <a:solidFill>
                  <a:schemeClr val="tx1"/>
                </a:solidFill>
                <a:effectLst/>
                <a:latin typeface="Arial" panose="020B0604020202020204" pitchFamily="34" charset="0"/>
              </a:rPr>
              <a:t>ground</a:t>
            </a:r>
            <a:r>
              <a:rPr kumimoji="0" lang="fr-FR" altLang="fr-FR" sz="1400" b="0" i="0" u="none" strike="noStrike" cap="none" normalizeH="0" baseline="0" dirty="0">
                <a:ln>
                  <a:noFill/>
                </a:ln>
                <a:solidFill>
                  <a:schemeClr val="tx1"/>
                </a:solidFill>
                <a:effectLst/>
                <a:latin typeface="Arial" panose="020B0604020202020204" pitchFamily="34" charset="0"/>
              </a:rPr>
              <a:t> pad.</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err="1">
                <a:ln>
                  <a:noFill/>
                </a:ln>
                <a:solidFill>
                  <a:schemeClr val="tx1"/>
                </a:solidFill>
                <a:effectLst/>
                <a:latin typeface="Arial" panose="020B0604020202020204" pitchFamily="34" charset="0"/>
              </a:rPr>
              <a:t>Identify</a:t>
            </a:r>
            <a:r>
              <a:rPr kumimoji="0" lang="fr-FR" altLang="fr-FR" sz="1400" b="0" i="0" u="none" strike="noStrike" cap="none" normalizeH="0" baseline="0" dirty="0">
                <a:ln>
                  <a:noFill/>
                </a:ln>
                <a:solidFill>
                  <a:schemeClr val="tx1"/>
                </a:solidFill>
                <a:effectLst/>
                <a:latin typeface="Arial" panose="020B0604020202020204" pitchFamily="34" charset="0"/>
              </a:rPr>
              <a:t> boosters </a:t>
            </a:r>
            <a:r>
              <a:rPr kumimoji="0" lang="fr-FR" altLang="fr-FR" sz="1400" b="0" i="0" u="none" strike="noStrike" cap="none" normalizeH="0" baseline="0" dirty="0" err="1">
                <a:ln>
                  <a:noFill/>
                </a:ln>
                <a:solidFill>
                  <a:schemeClr val="tx1"/>
                </a:solidFill>
                <a:effectLst/>
                <a:latin typeface="Arial" panose="020B0604020202020204" pitchFamily="34" charset="0"/>
              </a:rPr>
              <a:t>that</a:t>
            </a:r>
            <a:r>
              <a:rPr kumimoji="0" lang="fr-FR" altLang="fr-FR" sz="1400" b="0" i="0" u="none" strike="noStrike" cap="none" normalizeH="0" baseline="0" dirty="0">
                <a:ln>
                  <a:noFill/>
                </a:ln>
                <a:solidFill>
                  <a:schemeClr val="tx1"/>
                </a:solidFill>
                <a:effectLst/>
                <a:latin typeface="Arial" panose="020B0604020202020204" pitchFamily="34" charset="0"/>
              </a:rPr>
              <a:t> </a:t>
            </a:r>
            <a:r>
              <a:rPr kumimoji="0" lang="fr-FR" altLang="fr-FR" sz="1400" b="0" i="0" u="none" strike="noStrike" cap="none" normalizeH="0" baseline="0" dirty="0" err="1">
                <a:ln>
                  <a:noFill/>
                </a:ln>
                <a:solidFill>
                  <a:schemeClr val="tx1"/>
                </a:solidFill>
                <a:effectLst/>
                <a:latin typeface="Arial" panose="020B0604020202020204" pitchFamily="34" charset="0"/>
              </a:rPr>
              <a:t>successfully</a:t>
            </a:r>
            <a:r>
              <a:rPr kumimoji="0" lang="fr-FR" altLang="fr-FR" sz="1400" b="0" i="0" u="none" strike="noStrike" cap="none" normalizeH="0" baseline="0" dirty="0">
                <a:ln>
                  <a:noFill/>
                </a:ln>
                <a:solidFill>
                  <a:schemeClr val="tx1"/>
                </a:solidFill>
                <a:effectLst/>
                <a:latin typeface="Arial" panose="020B0604020202020204" pitchFamily="34" charset="0"/>
              </a:rPr>
              <a:t> </a:t>
            </a:r>
            <a:r>
              <a:rPr kumimoji="0" lang="fr-FR" altLang="fr-FR" sz="1400" b="0" i="0" u="none" strike="noStrike" cap="none" normalizeH="0" baseline="0" dirty="0" err="1">
                <a:ln>
                  <a:noFill/>
                </a:ln>
                <a:solidFill>
                  <a:schemeClr val="tx1"/>
                </a:solidFill>
                <a:effectLst/>
                <a:latin typeface="Arial" panose="020B0604020202020204" pitchFamily="34" charset="0"/>
              </a:rPr>
              <a:t>landed</a:t>
            </a:r>
            <a:r>
              <a:rPr kumimoji="0" lang="fr-FR" altLang="fr-FR" sz="1400" b="0" i="0" u="none" strike="noStrike" cap="none" normalizeH="0" baseline="0" dirty="0">
                <a:ln>
                  <a:noFill/>
                </a:ln>
                <a:solidFill>
                  <a:schemeClr val="tx1"/>
                </a:solidFill>
                <a:effectLst/>
                <a:latin typeface="Arial" panose="020B0604020202020204" pitchFamily="34" charset="0"/>
              </a:rPr>
              <a:t> on a drone </a:t>
            </a:r>
            <a:r>
              <a:rPr kumimoji="0" lang="fr-FR" altLang="fr-FR" sz="1400" b="0" i="0" u="none" strike="noStrike" cap="none" normalizeH="0" baseline="0" dirty="0" err="1">
                <a:ln>
                  <a:noFill/>
                </a:ln>
                <a:solidFill>
                  <a:schemeClr val="tx1"/>
                </a:solidFill>
                <a:effectLst/>
                <a:latin typeface="Arial" panose="020B0604020202020204" pitchFamily="34" charset="0"/>
              </a:rPr>
              <a:t>ship</a:t>
            </a:r>
            <a:r>
              <a:rPr kumimoji="0" lang="fr-FR" altLang="fr-FR" sz="1400" b="0" i="0" u="none" strike="noStrike" cap="none" normalizeH="0" baseline="0" dirty="0">
                <a:ln>
                  <a:noFill/>
                </a:ln>
                <a:solidFill>
                  <a:schemeClr val="tx1"/>
                </a:solidFill>
                <a:effectLst/>
                <a:latin typeface="Arial" panose="020B0604020202020204" pitchFamily="34" charset="0"/>
              </a:rPr>
              <a:t> and have a </a:t>
            </a:r>
            <a:r>
              <a:rPr kumimoji="0" lang="fr-FR" altLang="fr-FR" sz="1400" b="0" i="0" u="none" strike="noStrike" cap="none" normalizeH="0" baseline="0" dirty="0" err="1">
                <a:ln>
                  <a:noFill/>
                </a:ln>
                <a:solidFill>
                  <a:schemeClr val="tx1"/>
                </a:solidFill>
                <a:effectLst/>
                <a:latin typeface="Arial" panose="020B0604020202020204" pitchFamily="34" charset="0"/>
              </a:rPr>
              <a:t>payload</a:t>
            </a:r>
            <a:r>
              <a:rPr kumimoji="0" lang="fr-FR" altLang="fr-FR" sz="1400" b="0" i="0" u="none" strike="noStrike" cap="none" normalizeH="0" baseline="0" dirty="0">
                <a:ln>
                  <a:noFill/>
                </a:ln>
                <a:solidFill>
                  <a:schemeClr val="tx1"/>
                </a:solidFill>
                <a:effectLst/>
                <a:latin typeface="Arial" panose="020B0604020202020204" pitchFamily="34" charset="0"/>
              </a:rPr>
              <a:t> mass </a:t>
            </a:r>
            <a:r>
              <a:rPr kumimoji="0" lang="fr-FR" altLang="fr-FR" sz="1400" b="0" i="0" u="none" strike="noStrike" cap="none" normalizeH="0" baseline="0" dirty="0" err="1">
                <a:ln>
                  <a:noFill/>
                </a:ln>
                <a:solidFill>
                  <a:schemeClr val="tx1"/>
                </a:solidFill>
                <a:effectLst/>
                <a:latin typeface="Arial" panose="020B0604020202020204" pitchFamily="34" charset="0"/>
              </a:rPr>
              <a:t>between</a:t>
            </a:r>
            <a:r>
              <a:rPr kumimoji="0" lang="fr-FR" altLang="fr-FR" sz="1400" b="0" i="0" u="none" strike="noStrike" cap="none" normalizeH="0" baseline="0" dirty="0">
                <a:ln>
                  <a:noFill/>
                </a:ln>
                <a:solidFill>
                  <a:schemeClr val="tx1"/>
                </a:solidFill>
                <a:effectLst/>
                <a:latin typeface="Arial" panose="020B0604020202020204" pitchFamily="34" charset="0"/>
              </a:rPr>
              <a:t> 4,000 and 6,000 kg.</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latin typeface="Arial" panose="020B0604020202020204" pitchFamily="34" charset="0"/>
              </a:rPr>
              <a:t>Count the total </a:t>
            </a:r>
            <a:r>
              <a:rPr kumimoji="0" lang="fr-FR" altLang="fr-FR" sz="1400" b="0" i="0" u="none" strike="noStrike" cap="none" normalizeH="0" baseline="0" dirty="0" err="1">
                <a:ln>
                  <a:noFill/>
                </a:ln>
                <a:solidFill>
                  <a:schemeClr val="tx1"/>
                </a:solidFill>
                <a:effectLst/>
                <a:latin typeface="Arial" panose="020B0604020202020204" pitchFamily="34" charset="0"/>
              </a:rPr>
              <a:t>number</a:t>
            </a:r>
            <a:r>
              <a:rPr kumimoji="0" lang="fr-FR" altLang="fr-FR" sz="1400" b="0" i="0" u="none" strike="noStrike" cap="none" normalizeH="0" baseline="0" dirty="0">
                <a:ln>
                  <a:noFill/>
                </a:ln>
                <a:solidFill>
                  <a:schemeClr val="tx1"/>
                </a:solidFill>
                <a:effectLst/>
                <a:latin typeface="Arial" panose="020B0604020202020204" pitchFamily="34" charset="0"/>
              </a:rPr>
              <a:t> of </a:t>
            </a:r>
            <a:r>
              <a:rPr kumimoji="0" lang="fr-FR" altLang="fr-FR" sz="1400" b="0" i="0" u="none" strike="noStrike" cap="none" normalizeH="0" baseline="0" dirty="0" err="1">
                <a:ln>
                  <a:noFill/>
                </a:ln>
                <a:solidFill>
                  <a:schemeClr val="tx1"/>
                </a:solidFill>
                <a:effectLst/>
                <a:latin typeface="Arial" panose="020B0604020202020204" pitchFamily="34" charset="0"/>
              </a:rPr>
              <a:t>successful</a:t>
            </a:r>
            <a:r>
              <a:rPr kumimoji="0" lang="fr-FR" altLang="fr-FR" sz="1400" b="0" i="0" u="none" strike="noStrike" cap="none" normalizeH="0" baseline="0" dirty="0">
                <a:ln>
                  <a:noFill/>
                </a:ln>
                <a:solidFill>
                  <a:schemeClr val="tx1"/>
                </a:solidFill>
                <a:effectLst/>
                <a:latin typeface="Arial" panose="020B0604020202020204" pitchFamily="34" charset="0"/>
              </a:rPr>
              <a:t> and </a:t>
            </a:r>
            <a:r>
              <a:rPr kumimoji="0" lang="fr-FR" altLang="fr-FR" sz="1400" b="0" i="0" u="none" strike="noStrike" cap="none" normalizeH="0" baseline="0" dirty="0" err="1">
                <a:ln>
                  <a:noFill/>
                </a:ln>
                <a:solidFill>
                  <a:schemeClr val="tx1"/>
                </a:solidFill>
                <a:effectLst/>
                <a:latin typeface="Arial" panose="020B0604020202020204" pitchFamily="34" charset="0"/>
              </a:rPr>
              <a:t>failed</a:t>
            </a:r>
            <a:r>
              <a:rPr kumimoji="0" lang="fr-FR" altLang="fr-FR" sz="1400" b="0" i="0" u="none" strike="noStrike" cap="none" normalizeH="0" baseline="0" dirty="0">
                <a:ln>
                  <a:noFill/>
                </a:ln>
                <a:solidFill>
                  <a:schemeClr val="tx1"/>
                </a:solidFill>
                <a:effectLst/>
                <a:latin typeface="Arial" panose="020B0604020202020204" pitchFamily="34" charset="0"/>
              </a:rPr>
              <a:t> missions.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latin typeface="Arial" panose="020B0604020202020204" pitchFamily="34" charset="0"/>
              </a:rPr>
              <a:t>List the booster versions </a:t>
            </a:r>
            <a:r>
              <a:rPr kumimoji="0" lang="fr-FR" altLang="fr-FR" sz="1400" b="0" i="0" u="none" strike="noStrike" cap="none" normalizeH="0" baseline="0" dirty="0" err="1">
                <a:ln>
                  <a:noFill/>
                </a:ln>
                <a:solidFill>
                  <a:schemeClr val="tx1"/>
                </a:solidFill>
                <a:effectLst/>
                <a:latin typeface="Arial" panose="020B0604020202020204" pitchFamily="34" charset="0"/>
              </a:rPr>
              <a:t>that</a:t>
            </a:r>
            <a:r>
              <a:rPr kumimoji="0" lang="fr-FR" altLang="fr-FR" sz="1400" b="0" i="0" u="none" strike="noStrike" cap="none" normalizeH="0" baseline="0" dirty="0">
                <a:ln>
                  <a:noFill/>
                </a:ln>
                <a:solidFill>
                  <a:schemeClr val="tx1"/>
                </a:solidFill>
                <a:effectLst/>
                <a:latin typeface="Arial" panose="020B0604020202020204" pitchFamily="34" charset="0"/>
              </a:rPr>
              <a:t> </a:t>
            </a:r>
            <a:r>
              <a:rPr kumimoji="0" lang="fr-FR" altLang="fr-FR" sz="1400" b="0" i="0" u="none" strike="noStrike" cap="none" normalizeH="0" baseline="0" dirty="0" err="1">
                <a:ln>
                  <a:noFill/>
                </a:ln>
                <a:solidFill>
                  <a:schemeClr val="tx1"/>
                </a:solidFill>
                <a:effectLst/>
                <a:latin typeface="Arial" panose="020B0604020202020204" pitchFamily="34" charset="0"/>
              </a:rPr>
              <a:t>carried</a:t>
            </a:r>
            <a:r>
              <a:rPr kumimoji="0" lang="fr-FR" altLang="fr-FR" sz="1400" b="0" i="0" u="none" strike="noStrike" cap="none" normalizeH="0" baseline="0" dirty="0">
                <a:ln>
                  <a:noFill/>
                </a:ln>
                <a:solidFill>
                  <a:schemeClr val="tx1"/>
                </a:solidFill>
                <a:effectLst/>
                <a:latin typeface="Arial" panose="020B0604020202020204" pitchFamily="34" charset="0"/>
              </a:rPr>
              <a:t> the maximum </a:t>
            </a:r>
            <a:r>
              <a:rPr kumimoji="0" lang="fr-FR" altLang="fr-FR" sz="1400" b="0" i="0" u="none" strike="noStrike" cap="none" normalizeH="0" baseline="0" dirty="0" err="1">
                <a:ln>
                  <a:noFill/>
                </a:ln>
                <a:solidFill>
                  <a:schemeClr val="tx1"/>
                </a:solidFill>
                <a:effectLst/>
                <a:latin typeface="Arial" panose="020B0604020202020204" pitchFamily="34" charset="0"/>
              </a:rPr>
              <a:t>payload</a:t>
            </a:r>
            <a:r>
              <a:rPr kumimoji="0" lang="fr-FR" altLang="fr-FR"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latin typeface="Arial" panose="020B0604020202020204" pitchFamily="34" charset="0"/>
              </a:rPr>
              <a:t>Show </a:t>
            </a:r>
            <a:r>
              <a:rPr kumimoji="0" lang="fr-FR" altLang="fr-FR" sz="1400" b="0" i="0" u="none" strike="noStrike" cap="none" normalizeH="0" baseline="0" dirty="0" err="1">
                <a:ln>
                  <a:noFill/>
                </a:ln>
                <a:solidFill>
                  <a:schemeClr val="tx1"/>
                </a:solidFill>
                <a:effectLst/>
                <a:latin typeface="Arial" panose="020B0604020202020204" pitchFamily="34" charset="0"/>
              </a:rPr>
              <a:t>failed</a:t>
            </a:r>
            <a:r>
              <a:rPr kumimoji="0" lang="fr-FR" altLang="fr-FR" sz="1400" b="0" i="0" u="none" strike="noStrike" cap="none" normalizeH="0" baseline="0" dirty="0">
                <a:ln>
                  <a:noFill/>
                </a:ln>
                <a:solidFill>
                  <a:schemeClr val="tx1"/>
                </a:solidFill>
                <a:effectLst/>
                <a:latin typeface="Arial" panose="020B0604020202020204" pitchFamily="34" charset="0"/>
              </a:rPr>
              <a:t> landing </a:t>
            </a:r>
            <a:r>
              <a:rPr kumimoji="0" lang="fr-FR" altLang="fr-FR" sz="1400" b="0" i="0" u="none" strike="noStrike" cap="none" normalizeH="0" baseline="0" dirty="0" err="1">
                <a:ln>
                  <a:noFill/>
                </a:ln>
                <a:solidFill>
                  <a:schemeClr val="tx1"/>
                </a:solidFill>
                <a:effectLst/>
                <a:latin typeface="Arial" panose="020B0604020202020204" pitchFamily="34" charset="0"/>
              </a:rPr>
              <a:t>outcomes</a:t>
            </a:r>
            <a:r>
              <a:rPr kumimoji="0" lang="fr-FR" altLang="fr-FR" sz="1400" b="0" i="0" u="none" strike="noStrike" cap="none" normalizeH="0" baseline="0" dirty="0">
                <a:ln>
                  <a:noFill/>
                </a:ln>
                <a:solidFill>
                  <a:schemeClr val="tx1"/>
                </a:solidFill>
                <a:effectLst/>
                <a:latin typeface="Arial" panose="020B0604020202020204" pitchFamily="34" charset="0"/>
              </a:rPr>
              <a:t> on the drone </a:t>
            </a:r>
            <a:r>
              <a:rPr kumimoji="0" lang="fr-FR" altLang="fr-FR" sz="1400" b="0" i="0" u="none" strike="noStrike" cap="none" normalizeH="0" baseline="0" dirty="0" err="1">
                <a:ln>
                  <a:noFill/>
                </a:ln>
                <a:solidFill>
                  <a:schemeClr val="tx1"/>
                </a:solidFill>
                <a:effectLst/>
                <a:latin typeface="Arial" panose="020B0604020202020204" pitchFamily="34" charset="0"/>
              </a:rPr>
              <a:t>ship</a:t>
            </a:r>
            <a:r>
              <a:rPr kumimoji="0" lang="fr-FR" altLang="fr-FR" sz="1400" b="0" i="0" u="none" strike="noStrike" cap="none" normalizeH="0" baseline="0" dirty="0">
                <a:ln>
                  <a:noFill/>
                </a:ln>
                <a:solidFill>
                  <a:schemeClr val="tx1"/>
                </a:solidFill>
                <a:effectLst/>
                <a:latin typeface="Arial" panose="020B0604020202020204" pitchFamily="34" charset="0"/>
              </a:rPr>
              <a:t>, </a:t>
            </a:r>
            <a:r>
              <a:rPr kumimoji="0" lang="fr-FR" altLang="fr-FR" sz="1400" b="0" i="0" u="none" strike="noStrike" cap="none" normalizeH="0" baseline="0" dirty="0" err="1">
                <a:ln>
                  <a:noFill/>
                </a:ln>
                <a:solidFill>
                  <a:schemeClr val="tx1"/>
                </a:solidFill>
                <a:effectLst/>
                <a:latin typeface="Arial" panose="020B0604020202020204" pitchFamily="34" charset="0"/>
              </a:rPr>
              <a:t>including</a:t>
            </a:r>
            <a:r>
              <a:rPr kumimoji="0" lang="fr-FR" altLang="fr-FR" sz="1400" b="0" i="0" u="none" strike="noStrike" cap="none" normalizeH="0" baseline="0" dirty="0">
                <a:ln>
                  <a:noFill/>
                </a:ln>
                <a:solidFill>
                  <a:schemeClr val="tx1"/>
                </a:solidFill>
                <a:effectLst/>
                <a:latin typeface="Arial" panose="020B0604020202020204" pitchFamily="34" charset="0"/>
              </a:rPr>
              <a:t> the booster version and launch site for the </a:t>
            </a:r>
            <a:r>
              <a:rPr kumimoji="0" lang="fr-FR" altLang="fr-FR" sz="1400" b="0" i="0" u="none" strike="noStrike" cap="none" normalizeH="0" baseline="0" dirty="0" err="1">
                <a:ln>
                  <a:noFill/>
                </a:ln>
                <a:solidFill>
                  <a:schemeClr val="tx1"/>
                </a:solidFill>
                <a:effectLst/>
                <a:latin typeface="Arial" panose="020B0604020202020204" pitchFamily="34" charset="0"/>
              </a:rPr>
              <a:t>months</a:t>
            </a:r>
            <a:r>
              <a:rPr kumimoji="0" lang="fr-FR" altLang="fr-FR" sz="1400" b="0" i="0" u="none" strike="noStrike" cap="none" normalizeH="0" baseline="0" dirty="0">
                <a:ln>
                  <a:noFill/>
                </a:ln>
                <a:solidFill>
                  <a:schemeClr val="tx1"/>
                </a:solidFill>
                <a:effectLst/>
                <a:latin typeface="Arial" panose="020B0604020202020204" pitchFamily="34" charset="0"/>
              </a:rPr>
              <a:t> in 2015.</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latin typeface="Arial" panose="020B0604020202020204" pitchFamily="34" charset="0"/>
              </a:rPr>
              <a:t>Count the landing </a:t>
            </a:r>
            <a:r>
              <a:rPr kumimoji="0" lang="fr-FR" altLang="fr-FR" sz="1400" b="0" i="0" u="none" strike="noStrike" cap="none" normalizeH="0" baseline="0" dirty="0" err="1">
                <a:ln>
                  <a:noFill/>
                </a:ln>
                <a:solidFill>
                  <a:schemeClr val="tx1"/>
                </a:solidFill>
                <a:effectLst/>
                <a:latin typeface="Arial" panose="020B0604020202020204" pitchFamily="34" charset="0"/>
              </a:rPr>
              <a:t>outcomes</a:t>
            </a:r>
            <a:r>
              <a:rPr kumimoji="0" lang="fr-FR" altLang="fr-FR" sz="1400" b="0" i="0" u="none" strike="noStrike" cap="none" normalizeH="0" baseline="0" dirty="0">
                <a:ln>
                  <a:noFill/>
                </a:ln>
                <a:solidFill>
                  <a:schemeClr val="tx1"/>
                </a:solidFill>
                <a:effectLst/>
                <a:latin typeface="Arial" panose="020B0604020202020204" pitchFamily="34" charset="0"/>
              </a:rPr>
              <a:t> </a:t>
            </a:r>
            <a:r>
              <a:rPr kumimoji="0" lang="fr-FR" altLang="fr-FR" sz="1400" b="0" i="0" u="none" strike="noStrike" cap="none" normalizeH="0" baseline="0" dirty="0" err="1">
                <a:ln>
                  <a:noFill/>
                </a:ln>
                <a:solidFill>
                  <a:schemeClr val="tx1"/>
                </a:solidFill>
                <a:effectLst/>
                <a:latin typeface="Arial" panose="020B0604020202020204" pitchFamily="34" charset="0"/>
              </a:rPr>
              <a:t>between</a:t>
            </a:r>
            <a:r>
              <a:rPr kumimoji="0" lang="fr-FR" altLang="fr-FR" sz="1400" b="0" i="0" u="none" strike="noStrike" cap="none" normalizeH="0" baseline="0" dirty="0">
                <a:ln>
                  <a:noFill/>
                </a:ln>
                <a:solidFill>
                  <a:schemeClr val="tx1"/>
                </a:solidFill>
                <a:effectLst/>
                <a:latin typeface="Arial" panose="020B0604020202020204" pitchFamily="34" charset="0"/>
              </a:rPr>
              <a:t> 2010-06-04 and 2017-03-20, </a:t>
            </a:r>
            <a:r>
              <a:rPr kumimoji="0" lang="fr-FR" altLang="fr-FR" sz="1400" b="0" i="0" u="none" strike="noStrike" cap="none" normalizeH="0" baseline="0" dirty="0" err="1">
                <a:ln>
                  <a:noFill/>
                </a:ln>
                <a:solidFill>
                  <a:schemeClr val="tx1"/>
                </a:solidFill>
                <a:effectLst/>
                <a:latin typeface="Arial" panose="020B0604020202020204" pitchFamily="34" charset="0"/>
              </a:rPr>
              <a:t>sorted</a:t>
            </a:r>
            <a:r>
              <a:rPr kumimoji="0" lang="fr-FR" altLang="fr-FR" sz="1400" b="0" i="0" u="none" strike="noStrike" cap="none" normalizeH="0" baseline="0" dirty="0">
                <a:ln>
                  <a:noFill/>
                </a:ln>
                <a:solidFill>
                  <a:schemeClr val="tx1"/>
                </a:solidFill>
                <a:effectLst/>
                <a:latin typeface="Arial" panose="020B0604020202020204" pitchFamily="34" charset="0"/>
              </a:rPr>
              <a:t> in </a:t>
            </a:r>
            <a:r>
              <a:rPr kumimoji="0" lang="fr-FR" altLang="fr-FR" sz="1400" b="0" i="0" u="none" strike="noStrike" cap="none" normalizeH="0" baseline="0" dirty="0" err="1">
                <a:ln>
                  <a:noFill/>
                </a:ln>
                <a:solidFill>
                  <a:schemeClr val="tx1"/>
                </a:solidFill>
                <a:effectLst/>
                <a:latin typeface="Arial" panose="020B0604020202020204" pitchFamily="34" charset="0"/>
              </a:rPr>
              <a:t>descending</a:t>
            </a:r>
            <a:r>
              <a:rPr kumimoji="0" lang="fr-FR" altLang="fr-FR" sz="1400" b="0" i="0" u="none" strike="noStrike" cap="none" normalizeH="0" baseline="0" dirty="0">
                <a:ln>
                  <a:noFill/>
                </a:ln>
                <a:solidFill>
                  <a:schemeClr val="tx1"/>
                </a:solidFill>
                <a:effectLst/>
                <a:latin typeface="Arial" panose="020B0604020202020204" pitchFamily="34" charset="0"/>
              </a:rPr>
              <a:t> </a:t>
            </a:r>
            <a:r>
              <a:rPr kumimoji="0" lang="fr-FR" altLang="fr-FR" sz="1400" b="0" i="0" u="none" strike="noStrike" cap="none" normalizeH="0" baseline="0" dirty="0" err="1">
                <a:ln>
                  <a:noFill/>
                </a:ln>
                <a:solidFill>
                  <a:schemeClr val="tx1"/>
                </a:solidFill>
                <a:effectLst/>
                <a:latin typeface="Arial" panose="020B0604020202020204" pitchFamily="34" charset="0"/>
              </a:rPr>
              <a:t>order</a:t>
            </a:r>
            <a:r>
              <a:rPr kumimoji="0" lang="fr-FR" altLang="fr-FR" sz="14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400" b="0" i="0" u="none" strike="noStrike" cap="none" normalizeH="0" baseline="0" dirty="0">
              <a:ln>
                <a:noFill/>
              </a:ln>
              <a:solidFill>
                <a:schemeClr val="tx1"/>
              </a:solidFill>
              <a:effectLst/>
              <a:latin typeface="Arial" panose="020B0604020202020204" pitchFamily="34" charset="0"/>
            </a:endParaRPr>
          </a:p>
        </p:txBody>
      </p:sp>
      <p:sp>
        <p:nvSpPr>
          <p:cNvPr id="6" name="ZoneTexte 5">
            <a:extLst>
              <a:ext uri="{FF2B5EF4-FFF2-40B4-BE49-F238E27FC236}">
                <a16:creationId xmlns:a16="http://schemas.microsoft.com/office/drawing/2014/main" id="{6D25D589-BC67-D996-66BF-7897BFB8578E}"/>
              </a:ext>
            </a:extLst>
          </p:cNvPr>
          <p:cNvSpPr txBox="1"/>
          <p:nvPr/>
        </p:nvSpPr>
        <p:spPr>
          <a:xfrm>
            <a:off x="770011" y="4967055"/>
            <a:ext cx="10721591" cy="646331"/>
          </a:xfrm>
          <a:prstGeom prst="rect">
            <a:avLst/>
          </a:prstGeom>
          <a:noFill/>
        </p:spPr>
        <p:txBody>
          <a:bodyPr wrap="square" rtlCol="0">
            <a:spAutoFit/>
          </a:bodyPr>
          <a:lstStyle/>
          <a:p>
            <a:r>
              <a:rPr lang="fr-FR" dirty="0"/>
              <a:t>https://github.com/linlinorange/myXrepo/blob/d903bce2e8bf18e14c27ca0a954d92b283d05136/jupyter-labs-eda-sql-coursera_sqllite.ipynb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a:normAutofit/>
          </a:bodyPr>
          <a:lstStyle/>
          <a:p>
            <a:endParaRPr lang="en-US" dirty="0"/>
          </a:p>
          <a:p>
            <a:endParaRPr lang="en-US" dirty="0"/>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pic>
        <p:nvPicPr>
          <p:cNvPr id="6" name="Image 5">
            <a:extLst>
              <a:ext uri="{FF2B5EF4-FFF2-40B4-BE49-F238E27FC236}">
                <a16:creationId xmlns:a16="http://schemas.microsoft.com/office/drawing/2014/main" id="{3E31CC31-0442-1A7E-7EE3-17AE801FDCAA}"/>
              </a:ext>
            </a:extLst>
          </p:cNvPr>
          <p:cNvPicPr>
            <a:picLocks noChangeAspect="1"/>
          </p:cNvPicPr>
          <p:nvPr/>
        </p:nvPicPr>
        <p:blipFill>
          <a:blip r:embed="rId3"/>
          <a:stretch>
            <a:fillRect/>
          </a:stretch>
        </p:blipFill>
        <p:spPr>
          <a:xfrm>
            <a:off x="734028" y="1317322"/>
            <a:ext cx="8149213" cy="4314574"/>
          </a:xfrm>
          <a:prstGeom prst="rect">
            <a:avLst/>
          </a:prstGeom>
        </p:spPr>
      </p:pic>
      <p:sp>
        <p:nvSpPr>
          <p:cNvPr id="7" name="ZoneTexte 6">
            <a:extLst>
              <a:ext uri="{FF2B5EF4-FFF2-40B4-BE49-F238E27FC236}">
                <a16:creationId xmlns:a16="http://schemas.microsoft.com/office/drawing/2014/main" id="{65322977-BEAA-379D-D377-862711FDEFCB}"/>
              </a:ext>
            </a:extLst>
          </p:cNvPr>
          <p:cNvSpPr txBox="1"/>
          <p:nvPr/>
        </p:nvSpPr>
        <p:spPr>
          <a:xfrm>
            <a:off x="734028" y="5806329"/>
            <a:ext cx="10697308" cy="646331"/>
          </a:xfrm>
          <a:prstGeom prst="rect">
            <a:avLst/>
          </a:prstGeom>
          <a:noFill/>
        </p:spPr>
        <p:txBody>
          <a:bodyPr wrap="square" rtlCol="0">
            <a:spAutoFit/>
          </a:bodyPr>
          <a:lstStyle/>
          <a:p>
            <a:r>
              <a:rPr lang="fr-FR" dirty="0"/>
              <a:t>https://github.com/linlinorange/myXrepo/blob/d903bce2e8bf18e14c27ca0a954d92b283d05136/lab_jupyter_launch_site_location.ipynb</a:t>
            </a:r>
          </a:p>
        </p:txBody>
      </p:sp>
    </p:spTree>
    <p:extLst>
      <p:ext uri="{BB962C8B-B14F-4D97-AF65-F5344CB8AC3E}">
        <p14:creationId xmlns:p14="http://schemas.microsoft.com/office/powerpoint/2010/main" val="148114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pic>
        <p:nvPicPr>
          <p:cNvPr id="6" name="Image 5">
            <a:extLst>
              <a:ext uri="{FF2B5EF4-FFF2-40B4-BE49-F238E27FC236}">
                <a16:creationId xmlns:a16="http://schemas.microsoft.com/office/drawing/2014/main" id="{A64C60C4-2ADC-B2D1-4348-7F70238F8BE9}"/>
              </a:ext>
            </a:extLst>
          </p:cNvPr>
          <p:cNvPicPr>
            <a:picLocks noChangeAspect="1"/>
          </p:cNvPicPr>
          <p:nvPr/>
        </p:nvPicPr>
        <p:blipFill>
          <a:blip r:embed="rId3"/>
          <a:stretch>
            <a:fillRect/>
          </a:stretch>
        </p:blipFill>
        <p:spPr>
          <a:xfrm>
            <a:off x="594527" y="1592886"/>
            <a:ext cx="11002945" cy="3005761"/>
          </a:xfrm>
          <a:prstGeom prst="rect">
            <a:avLst/>
          </a:prstGeom>
        </p:spPr>
      </p:pic>
      <p:sp>
        <p:nvSpPr>
          <p:cNvPr id="7" name="ZoneTexte 6">
            <a:extLst>
              <a:ext uri="{FF2B5EF4-FFF2-40B4-BE49-F238E27FC236}">
                <a16:creationId xmlns:a16="http://schemas.microsoft.com/office/drawing/2014/main" id="{F8178D60-8C40-D1CA-E40C-D58423645074}"/>
              </a:ext>
            </a:extLst>
          </p:cNvPr>
          <p:cNvSpPr txBox="1"/>
          <p:nvPr/>
        </p:nvSpPr>
        <p:spPr>
          <a:xfrm>
            <a:off x="594527" y="5083738"/>
            <a:ext cx="10764636" cy="646331"/>
          </a:xfrm>
          <a:prstGeom prst="rect">
            <a:avLst/>
          </a:prstGeom>
          <a:noFill/>
        </p:spPr>
        <p:txBody>
          <a:bodyPr wrap="square" rtlCol="0">
            <a:spAutoFit/>
          </a:bodyPr>
          <a:lstStyle/>
          <a:p>
            <a:r>
              <a:rPr lang="fr-FR" dirty="0"/>
              <a:t>https://github.com/linlinorange/myXrepo/blob/d903bce2e8bf18e14c27ca0a954d92b283d05136/spacex_dash_app.py</a:t>
            </a:r>
          </a:p>
        </p:txBody>
      </p:sp>
    </p:spTree>
    <p:extLst>
      <p:ext uri="{BB962C8B-B14F-4D97-AF65-F5344CB8AC3E}">
        <p14:creationId xmlns:p14="http://schemas.microsoft.com/office/powerpoint/2010/main" val="3345327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endParaRPr lang="en-US" dirty="0"/>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Rectangle 1">
            <a:extLst>
              <a:ext uri="{FF2B5EF4-FFF2-40B4-BE49-F238E27FC236}">
                <a16:creationId xmlns:a16="http://schemas.microsoft.com/office/drawing/2014/main" id="{74D9A276-206C-11F4-0A14-029144ACF099}"/>
              </a:ext>
            </a:extLst>
          </p:cNvPr>
          <p:cNvSpPr>
            <a:spLocks noChangeArrowheads="1"/>
          </p:cNvSpPr>
          <p:nvPr/>
        </p:nvSpPr>
        <p:spPr bwMode="auto">
          <a:xfrm>
            <a:off x="1034980" y="885037"/>
            <a:ext cx="8946745" cy="54425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Arial" panose="020B0604020202020204" pitchFamily="34" charset="0"/>
              </a:rPr>
              <a:t>Convert</a:t>
            </a:r>
            <a:r>
              <a:rPr kumimoji="0" lang="fr-FR" altLang="fr-FR" sz="1800" b="0" i="0" u="none" strike="noStrike" cap="none" normalizeH="0" baseline="0" dirty="0">
                <a:ln>
                  <a:noFill/>
                </a:ln>
                <a:solidFill>
                  <a:schemeClr val="tx1"/>
                </a:solidFill>
                <a:effectLst/>
                <a:latin typeface="Arial" panose="020B0604020202020204" pitchFamily="34" charset="0"/>
              </a:rPr>
              <a:t> the "Class" </a:t>
            </a:r>
            <a:r>
              <a:rPr kumimoji="0" lang="fr-FR" altLang="fr-FR" sz="1800" b="0" i="0" u="none" strike="noStrike" cap="none" normalizeH="0" baseline="0" dirty="0" err="1">
                <a:ln>
                  <a:noFill/>
                </a:ln>
                <a:solidFill>
                  <a:schemeClr val="tx1"/>
                </a:solidFill>
                <a:effectLst/>
                <a:latin typeface="Arial" panose="020B0604020202020204" pitchFamily="34" charset="0"/>
              </a:rPr>
              <a:t>column</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800" b="0" i="0" u="none" strike="noStrike" cap="none" normalizeH="0" baseline="0" dirty="0" err="1">
                <a:ln>
                  <a:noFill/>
                </a:ln>
                <a:solidFill>
                  <a:schemeClr val="tx1"/>
                </a:solidFill>
                <a:effectLst/>
                <a:latin typeface="Arial" panose="020B0604020202020204" pitchFamily="34" charset="0"/>
              </a:rPr>
              <a:t>into</a:t>
            </a:r>
            <a:r>
              <a:rPr kumimoji="0" lang="fr-FR" altLang="fr-FR" sz="1800" b="0" i="0" u="none" strike="noStrike" cap="none" normalizeH="0" baseline="0" dirty="0">
                <a:ln>
                  <a:noFill/>
                </a:ln>
                <a:solidFill>
                  <a:schemeClr val="tx1"/>
                </a:solidFill>
                <a:effectLst/>
                <a:latin typeface="Arial" panose="020B0604020202020204" pitchFamily="34" charset="0"/>
              </a:rPr>
              <a:t> a </a:t>
            </a:r>
            <a:r>
              <a:rPr kumimoji="0" lang="fr-FR" altLang="fr-FR" sz="1800" b="0" i="0" u="none" strike="noStrike" cap="none" normalizeH="0" baseline="0" dirty="0" err="1">
                <a:ln>
                  <a:noFill/>
                </a:ln>
                <a:solidFill>
                  <a:schemeClr val="tx1"/>
                </a:solidFill>
                <a:effectLst/>
                <a:latin typeface="Arial" panose="020B0604020202020204" pitchFamily="34" charset="0"/>
              </a:rPr>
              <a:t>NumPy</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800" b="0" i="0" u="none" strike="noStrike" cap="none" normalizeH="0" baseline="0" dirty="0" err="1">
                <a:ln>
                  <a:noFill/>
                </a:ln>
                <a:solidFill>
                  <a:schemeClr val="tx1"/>
                </a:solidFill>
                <a:effectLst/>
                <a:latin typeface="Arial" panose="020B0604020202020204" pitchFamily="34" charset="0"/>
              </a:rPr>
              <a:t>array</a:t>
            </a:r>
            <a:r>
              <a:rPr kumimoji="0" lang="fr-FR" altLang="fr-FR"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Arial" panose="020B0604020202020204" pitchFamily="34" charset="0"/>
              </a:rPr>
              <a:t>Standardize</a:t>
            </a:r>
            <a:r>
              <a:rPr kumimoji="0" lang="fr-FR" altLang="fr-FR" sz="1800" b="0" i="0" u="none" strike="noStrike" cap="none" normalizeH="0" baseline="0" dirty="0">
                <a:ln>
                  <a:noFill/>
                </a:ln>
                <a:solidFill>
                  <a:schemeClr val="tx1"/>
                </a:solidFill>
                <a:effectLst/>
                <a:latin typeface="Arial" panose="020B0604020202020204" pitchFamily="34" charset="0"/>
              </a:rPr>
              <a:t> the data </a:t>
            </a:r>
            <a:r>
              <a:rPr kumimoji="0" lang="fr-FR" altLang="fr-FR" sz="1800" b="0" i="0" u="none" strike="noStrike" cap="none" normalizeH="0" baseline="0" dirty="0" err="1">
                <a:ln>
                  <a:noFill/>
                </a:ln>
                <a:solidFill>
                  <a:schemeClr val="tx1"/>
                </a:solidFill>
                <a:effectLst/>
                <a:latin typeface="Arial" panose="020B0604020202020204" pitchFamily="34" charset="0"/>
              </a:rPr>
              <a:t>using</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800" b="0" i="0" u="none" strike="noStrike" cap="none" normalizeH="0" baseline="0" dirty="0" err="1">
                <a:ln>
                  <a:noFill/>
                </a:ln>
                <a:solidFill>
                  <a:schemeClr val="tx1"/>
                </a:solidFill>
                <a:effectLst/>
                <a:latin typeface="Arial" panose="020B0604020202020204" pitchFamily="34" charset="0"/>
              </a:rPr>
              <a:t>StandardScaler</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800" b="0" i="0" u="none" strike="noStrike" cap="none" normalizeH="0" baseline="0" dirty="0" err="1">
                <a:ln>
                  <a:noFill/>
                </a:ln>
                <a:solidFill>
                  <a:schemeClr val="tx1"/>
                </a:solidFill>
                <a:effectLst/>
                <a:latin typeface="Arial" panose="020B0604020202020204" pitchFamily="34" charset="0"/>
              </a:rPr>
              <a:t>applying</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800" b="0" i="0" u="none" strike="noStrike" cap="none" normalizeH="0" baseline="0" dirty="0" err="1">
                <a:ln>
                  <a:noFill/>
                </a:ln>
                <a:solidFill>
                  <a:schemeClr val="tx1"/>
                </a:solidFill>
                <a:effectLst/>
                <a:latin typeface="Arial" panose="020B0604020202020204" pitchFamily="34" charset="0"/>
              </a:rPr>
              <a:t>both</a:t>
            </a:r>
            <a:r>
              <a:rPr kumimoji="0" lang="fr-FR" altLang="fr-FR" sz="1800" b="0" i="0" u="none" strike="noStrike" cap="none" normalizeH="0" baseline="0" dirty="0">
                <a:ln>
                  <a:noFill/>
                </a:ln>
                <a:solidFill>
                  <a:schemeClr val="tx1"/>
                </a:solidFill>
                <a:effectLst/>
                <a:latin typeface="Arial" panose="020B0604020202020204" pitchFamily="34" charset="0"/>
              </a:rPr>
              <a:t> the fit and </a:t>
            </a:r>
            <a:r>
              <a:rPr kumimoji="0" lang="fr-FR" altLang="fr-FR" sz="1800" b="0" i="0" u="none" strike="noStrike" cap="none" normalizeH="0" baseline="0" dirty="0" err="1">
                <a:ln>
                  <a:noFill/>
                </a:ln>
                <a:solidFill>
                  <a:schemeClr val="tx1"/>
                </a:solidFill>
                <a:effectLst/>
                <a:latin typeface="Arial" panose="020B0604020202020204" pitchFamily="34" charset="0"/>
              </a:rPr>
              <a:t>transform</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800" b="0" i="0" u="none" strike="noStrike" cap="none" normalizeH="0" baseline="0" dirty="0" err="1">
                <a:ln>
                  <a:noFill/>
                </a:ln>
                <a:solidFill>
                  <a:schemeClr val="tx1"/>
                </a:solidFill>
                <a:effectLst/>
                <a:latin typeface="Arial" panose="020B0604020202020204" pitchFamily="34" charset="0"/>
              </a:rPr>
              <a:t>steps</a:t>
            </a:r>
            <a:r>
              <a:rPr kumimoji="0" lang="fr-FR" altLang="fr-FR"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Arial" panose="020B0604020202020204" pitchFamily="34" charset="0"/>
              </a:rPr>
              <a:t>Split the data </a:t>
            </a:r>
            <a:r>
              <a:rPr kumimoji="0" lang="fr-FR" altLang="fr-FR" sz="1800" b="0" i="0" u="none" strike="noStrike" cap="none" normalizeH="0" baseline="0" dirty="0" err="1">
                <a:ln>
                  <a:noFill/>
                </a:ln>
                <a:solidFill>
                  <a:schemeClr val="tx1"/>
                </a:solidFill>
                <a:effectLst/>
                <a:latin typeface="Arial" panose="020B0604020202020204" pitchFamily="34" charset="0"/>
              </a:rPr>
              <a:t>using</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000" b="0" i="0" u="none" strike="noStrike" cap="none" normalizeH="0" baseline="0" dirty="0" err="1">
                <a:ln>
                  <a:noFill/>
                </a:ln>
                <a:solidFill>
                  <a:schemeClr val="tx1"/>
                </a:solidFill>
                <a:effectLst/>
                <a:latin typeface="Arial Unicode MS"/>
              </a:rPr>
              <a:t>train_test_split</a:t>
            </a:r>
            <a:r>
              <a:rPr kumimoji="0" lang="fr-FR" altLang="fr-FR" sz="4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Arial" panose="020B0604020202020204" pitchFamily="34" charset="0"/>
              </a:rPr>
              <a:t>Create</a:t>
            </a:r>
            <a:r>
              <a:rPr kumimoji="0" lang="fr-FR" altLang="fr-FR" sz="1800" b="0" i="0" u="none" strike="noStrike" cap="none" normalizeH="0" baseline="0" dirty="0">
                <a:ln>
                  <a:noFill/>
                </a:ln>
                <a:solidFill>
                  <a:schemeClr val="tx1"/>
                </a:solidFill>
                <a:effectLst/>
                <a:latin typeface="Arial" panose="020B0604020202020204" pitchFamily="34" charset="0"/>
              </a:rPr>
              <a:t> a </a:t>
            </a:r>
            <a:r>
              <a:rPr kumimoji="0" lang="fr-FR" altLang="fr-FR" sz="1000" b="0" i="0" u="none" strike="noStrike" cap="none" normalizeH="0" baseline="0" dirty="0" err="1">
                <a:ln>
                  <a:noFill/>
                </a:ln>
                <a:solidFill>
                  <a:schemeClr val="tx1"/>
                </a:solidFill>
                <a:effectLst/>
                <a:latin typeface="Arial Unicode MS"/>
              </a:rPr>
              <a:t>GridSearchCV</a:t>
            </a:r>
            <a:r>
              <a:rPr kumimoji="0" lang="fr-FR" altLang="fr-FR" sz="400" b="0" i="0" u="none" strike="noStrike" cap="none" normalizeH="0" baseline="0" dirty="0">
                <a:ln>
                  <a:noFill/>
                </a:ln>
                <a:solidFill>
                  <a:schemeClr val="tx1"/>
                </a:solidFill>
                <a:effectLst/>
              </a:rPr>
              <a:t> </a:t>
            </a:r>
            <a:r>
              <a:rPr kumimoji="0" lang="fr-FR" altLang="fr-FR" sz="400" b="0" i="0" u="none" strike="noStrike" cap="none" normalizeH="0" baseline="0" dirty="0" err="1">
                <a:ln>
                  <a:noFill/>
                </a:ln>
                <a:solidFill>
                  <a:schemeClr val="tx1"/>
                </a:solidFill>
                <a:effectLst/>
              </a:rPr>
              <a:t>object</a:t>
            </a:r>
            <a:r>
              <a:rPr kumimoji="0" lang="fr-FR" altLang="fr-FR" sz="400" b="0" i="0" u="none" strike="noStrike" cap="none" normalizeH="0" baseline="0" dirty="0">
                <a:ln>
                  <a:noFill/>
                </a:ln>
                <a:solidFill>
                  <a:schemeClr val="tx1"/>
                </a:solidFill>
                <a:effectLst/>
              </a:rPr>
              <a:t> </a:t>
            </a:r>
            <a:r>
              <a:rPr kumimoji="0" lang="fr-FR" altLang="fr-FR" sz="400" b="0" i="0" u="none" strike="noStrike" cap="none" normalizeH="0" baseline="0" dirty="0" err="1">
                <a:ln>
                  <a:noFill/>
                </a:ln>
                <a:solidFill>
                  <a:schemeClr val="tx1"/>
                </a:solidFill>
                <a:effectLst/>
              </a:rPr>
              <a:t>with</a:t>
            </a:r>
            <a:r>
              <a:rPr kumimoji="0" lang="fr-FR" altLang="fr-FR" sz="400" b="0" i="0" u="none" strike="noStrike" cap="none" normalizeH="0" baseline="0" dirty="0">
                <a:ln>
                  <a:noFill/>
                </a:ln>
                <a:solidFill>
                  <a:schemeClr val="tx1"/>
                </a:solidFill>
                <a:effectLst/>
              </a:rPr>
              <a:t> </a:t>
            </a:r>
            <a:r>
              <a:rPr kumimoji="0" lang="fr-FR" altLang="fr-FR" sz="1000" b="0" i="0" u="none" strike="noStrike" cap="none" normalizeH="0" baseline="0" dirty="0">
                <a:ln>
                  <a:noFill/>
                </a:ln>
                <a:solidFill>
                  <a:schemeClr val="tx1"/>
                </a:solidFill>
                <a:effectLst/>
                <a:latin typeface="Arial Unicode MS"/>
              </a:rPr>
              <a:t>cv=10</a:t>
            </a:r>
            <a:r>
              <a:rPr kumimoji="0" lang="fr-FR" altLang="fr-FR" sz="400" b="0" i="0" u="none" strike="noStrike" cap="none" normalizeH="0" baseline="0" dirty="0">
                <a:ln>
                  <a:noFill/>
                </a:ln>
                <a:solidFill>
                  <a:schemeClr val="tx1"/>
                </a:solidFill>
                <a:effectLst/>
              </a:rPr>
              <a:t> for </a:t>
            </a:r>
            <a:r>
              <a:rPr kumimoji="0" lang="fr-FR" altLang="fr-FR" sz="400" b="0" i="0" u="none" strike="noStrike" cap="none" normalizeH="0" baseline="0" dirty="0" err="1">
                <a:ln>
                  <a:noFill/>
                </a:ln>
                <a:solidFill>
                  <a:schemeClr val="tx1"/>
                </a:solidFill>
                <a:effectLst/>
              </a:rPr>
              <a:t>parameter</a:t>
            </a:r>
            <a:r>
              <a:rPr kumimoji="0" lang="fr-FR" altLang="fr-FR" sz="400" b="0" i="0" u="none" strike="noStrike" cap="none" normalizeH="0" baseline="0" dirty="0">
                <a:ln>
                  <a:noFill/>
                </a:ln>
                <a:solidFill>
                  <a:schemeClr val="tx1"/>
                </a:solidFill>
                <a:effectLst/>
              </a:rPr>
              <a:t> </a:t>
            </a:r>
            <a:r>
              <a:rPr kumimoji="0" lang="fr-FR" altLang="fr-FR" sz="400" b="0" i="0" u="none" strike="noStrike" cap="none" normalizeH="0" baseline="0" dirty="0" err="1">
                <a:ln>
                  <a:noFill/>
                </a:ln>
                <a:solidFill>
                  <a:schemeClr val="tx1"/>
                </a:solidFill>
                <a:effectLst/>
              </a:rPr>
              <a:t>optimization</a:t>
            </a:r>
            <a:r>
              <a:rPr kumimoji="0" lang="fr-FR" altLang="fr-FR" sz="4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Arial" panose="020B0604020202020204" pitchFamily="34" charset="0"/>
              </a:rPr>
              <a:t>Apply </a:t>
            </a:r>
            <a:r>
              <a:rPr kumimoji="0" lang="fr-FR" altLang="fr-FR" sz="1000" b="0" i="0" u="none" strike="noStrike" cap="none" normalizeH="0" baseline="0" dirty="0" err="1">
                <a:ln>
                  <a:noFill/>
                </a:ln>
                <a:solidFill>
                  <a:schemeClr val="tx1"/>
                </a:solidFill>
                <a:effectLst/>
                <a:latin typeface="Arial Unicode MS"/>
              </a:rPr>
              <a:t>GridSearchCV</a:t>
            </a:r>
            <a:r>
              <a:rPr kumimoji="0" lang="fr-FR" altLang="fr-FR" sz="400" b="0" i="0" u="none" strike="noStrike" cap="none" normalizeH="0" baseline="0" dirty="0">
                <a:ln>
                  <a:noFill/>
                </a:ln>
                <a:solidFill>
                  <a:schemeClr val="tx1"/>
                </a:solidFill>
                <a:effectLst/>
              </a:rPr>
              <a:t> on </a:t>
            </a:r>
            <a:r>
              <a:rPr kumimoji="0" lang="fr-FR" altLang="fr-FR" sz="400" b="0" i="0" u="none" strike="noStrike" cap="none" normalizeH="0" baseline="0" dirty="0" err="1">
                <a:ln>
                  <a:noFill/>
                </a:ln>
                <a:solidFill>
                  <a:schemeClr val="tx1"/>
                </a:solidFill>
                <a:effectLst/>
              </a:rPr>
              <a:t>various</a:t>
            </a:r>
            <a:r>
              <a:rPr kumimoji="0" lang="fr-FR" altLang="fr-FR" sz="400" b="0" i="0" u="none" strike="noStrike" cap="none" normalizeH="0" baseline="0" dirty="0">
                <a:ln>
                  <a:noFill/>
                </a:ln>
                <a:solidFill>
                  <a:schemeClr val="tx1"/>
                </a:solidFill>
                <a:effectLst/>
              </a:rPr>
              <a:t> </a:t>
            </a:r>
            <a:r>
              <a:rPr kumimoji="0" lang="fr-FR" altLang="fr-FR" sz="400" b="0" i="0" u="none" strike="noStrike" cap="none" normalizeH="0" baseline="0" dirty="0" err="1">
                <a:ln>
                  <a:noFill/>
                </a:ln>
                <a:solidFill>
                  <a:schemeClr val="tx1"/>
                </a:solidFill>
                <a:effectLst/>
              </a:rPr>
              <a:t>algorithms</a:t>
            </a:r>
            <a:r>
              <a:rPr kumimoji="0" lang="fr-FR" altLang="fr-FR" sz="4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Arial" panose="020B0604020202020204" pitchFamily="34" charset="0"/>
              </a:rPr>
              <a:t>Logistic</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800" b="0" i="0" u="none" strike="noStrike" cap="none" normalizeH="0" baseline="0" dirty="0" err="1">
                <a:ln>
                  <a:noFill/>
                </a:ln>
                <a:solidFill>
                  <a:schemeClr val="tx1"/>
                </a:solidFill>
                <a:effectLst/>
                <a:latin typeface="Arial" panose="020B0604020202020204" pitchFamily="34" charset="0"/>
              </a:rPr>
              <a:t>Regression</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000" b="0" i="0" u="none" strike="noStrike" cap="none" normalizeH="0" baseline="0" dirty="0" err="1">
                <a:ln>
                  <a:noFill/>
                </a:ln>
                <a:solidFill>
                  <a:schemeClr val="tx1"/>
                </a:solidFill>
                <a:effectLst/>
                <a:latin typeface="Arial Unicode MS"/>
              </a:rPr>
              <a:t>LogisticRegression</a:t>
            </a:r>
            <a:r>
              <a:rPr kumimoji="0" lang="fr-FR" altLang="fr-FR" sz="1000" b="0" i="0" u="none" strike="noStrike" cap="none" normalizeH="0" baseline="0" dirty="0">
                <a:ln>
                  <a:noFill/>
                </a:ln>
                <a:solidFill>
                  <a:schemeClr val="tx1"/>
                </a:solidFill>
                <a:effectLst/>
                <a:latin typeface="Arial Unicode MS"/>
              </a:rPr>
              <a:t>()</a:t>
            </a:r>
            <a:r>
              <a:rPr kumimoji="0" lang="fr-FR" altLang="fr-FR" sz="4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Arial" panose="020B0604020202020204" pitchFamily="34" charset="0"/>
              </a:rPr>
              <a:t>Support </a:t>
            </a:r>
            <a:r>
              <a:rPr kumimoji="0" lang="fr-FR" altLang="fr-FR" sz="1800" b="0" i="0" u="none" strike="noStrike" cap="none" normalizeH="0" baseline="0" dirty="0" err="1">
                <a:ln>
                  <a:noFill/>
                </a:ln>
                <a:solidFill>
                  <a:schemeClr val="tx1"/>
                </a:solidFill>
                <a:effectLst/>
                <a:latin typeface="Arial" panose="020B0604020202020204" pitchFamily="34" charset="0"/>
              </a:rPr>
              <a:t>Vector</a:t>
            </a:r>
            <a:r>
              <a:rPr kumimoji="0" lang="fr-FR" altLang="fr-FR" sz="1800" b="0" i="0" u="none" strike="noStrike" cap="none" normalizeH="0" baseline="0" dirty="0">
                <a:ln>
                  <a:noFill/>
                </a:ln>
                <a:solidFill>
                  <a:schemeClr val="tx1"/>
                </a:solidFill>
                <a:effectLst/>
                <a:latin typeface="Arial" panose="020B0604020202020204" pitchFamily="34" charset="0"/>
              </a:rPr>
              <a:t> Machine (</a:t>
            </a:r>
            <a:r>
              <a:rPr kumimoji="0" lang="fr-FR" altLang="fr-FR" sz="1000" b="0" i="0" u="none" strike="noStrike" cap="none" normalizeH="0" baseline="0" dirty="0">
                <a:ln>
                  <a:noFill/>
                </a:ln>
                <a:solidFill>
                  <a:schemeClr val="tx1"/>
                </a:solidFill>
                <a:effectLst/>
                <a:latin typeface="Arial Unicode MS"/>
              </a:rPr>
              <a:t>SVC()</a:t>
            </a:r>
            <a:r>
              <a:rPr kumimoji="0" lang="fr-FR" altLang="fr-FR" sz="4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Arial" panose="020B0604020202020204" pitchFamily="34" charset="0"/>
              </a:rPr>
              <a:t>Decision</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800" b="0" i="0" u="none" strike="noStrike" cap="none" normalizeH="0" baseline="0" dirty="0" err="1">
                <a:ln>
                  <a:noFill/>
                </a:ln>
                <a:solidFill>
                  <a:schemeClr val="tx1"/>
                </a:solidFill>
                <a:effectLst/>
                <a:latin typeface="Arial" panose="020B0604020202020204" pitchFamily="34" charset="0"/>
              </a:rPr>
              <a:t>Tree</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000" b="0" i="0" u="none" strike="noStrike" cap="none" normalizeH="0" baseline="0" dirty="0" err="1">
                <a:ln>
                  <a:noFill/>
                </a:ln>
                <a:solidFill>
                  <a:schemeClr val="tx1"/>
                </a:solidFill>
                <a:effectLst/>
                <a:latin typeface="Arial Unicode MS"/>
              </a:rPr>
              <a:t>DecisionTreeClassifier</a:t>
            </a:r>
            <a:r>
              <a:rPr kumimoji="0" lang="fr-FR" altLang="fr-FR" sz="1000" b="0" i="0" u="none" strike="noStrike" cap="none" normalizeH="0" baseline="0" dirty="0">
                <a:ln>
                  <a:noFill/>
                </a:ln>
                <a:solidFill>
                  <a:schemeClr val="tx1"/>
                </a:solidFill>
                <a:effectLst/>
                <a:latin typeface="Arial Unicode MS"/>
              </a:rPr>
              <a:t>()</a:t>
            </a:r>
            <a:r>
              <a:rPr kumimoji="0" lang="fr-FR" altLang="fr-FR" sz="4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a:ln>
                  <a:noFill/>
                </a:ln>
                <a:solidFill>
                  <a:schemeClr val="tx1"/>
                </a:solidFill>
                <a:effectLst/>
                <a:latin typeface="Arial" panose="020B0604020202020204" pitchFamily="34" charset="0"/>
              </a:rPr>
              <a:t>K-</a:t>
            </a:r>
            <a:r>
              <a:rPr kumimoji="0" lang="fr-FR" altLang="fr-FR" sz="1800" b="0" i="0" u="none" strike="noStrike" cap="none" normalizeH="0" baseline="0" dirty="0" err="1">
                <a:ln>
                  <a:noFill/>
                </a:ln>
                <a:solidFill>
                  <a:schemeClr val="tx1"/>
                </a:solidFill>
                <a:effectLst/>
                <a:latin typeface="Arial" panose="020B0604020202020204" pitchFamily="34" charset="0"/>
              </a:rPr>
              <a:t>Nearest</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800" b="0" i="0" u="none" strike="noStrike" cap="none" normalizeH="0" baseline="0" dirty="0" err="1">
                <a:ln>
                  <a:noFill/>
                </a:ln>
                <a:solidFill>
                  <a:schemeClr val="tx1"/>
                </a:solidFill>
                <a:effectLst/>
                <a:latin typeface="Arial" panose="020B0604020202020204" pitchFamily="34" charset="0"/>
              </a:rPr>
              <a:t>Neighbor</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000" b="0" i="0" u="none" strike="noStrike" cap="none" normalizeH="0" baseline="0" dirty="0" err="1">
                <a:ln>
                  <a:noFill/>
                </a:ln>
                <a:solidFill>
                  <a:schemeClr val="tx1"/>
                </a:solidFill>
                <a:effectLst/>
                <a:latin typeface="Arial Unicode MS"/>
              </a:rPr>
              <a:t>KNeighborsClassifier</a:t>
            </a:r>
            <a:r>
              <a:rPr kumimoji="0" lang="fr-FR" altLang="fr-FR" sz="1000" b="0" i="0" u="none" strike="noStrike" cap="none" normalizeH="0" baseline="0" dirty="0">
                <a:ln>
                  <a:noFill/>
                </a:ln>
                <a:solidFill>
                  <a:schemeClr val="tx1"/>
                </a:solidFill>
                <a:effectLst/>
                <a:latin typeface="Arial Unicode MS"/>
              </a:rPr>
              <a:t>()</a:t>
            </a:r>
            <a:r>
              <a:rPr kumimoji="0" lang="fr-FR" altLang="fr-FR" sz="400" b="0" i="0" u="none" strike="noStrike" cap="none" normalizeH="0" baseline="0" dirty="0">
                <a:ln>
                  <a:noFill/>
                </a:ln>
                <a:solidFill>
                  <a:schemeClr val="tx1"/>
                </a:solidFill>
                <a:effectLst/>
              </a:rPr>
              <a:t>).</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Arial" panose="020B0604020202020204" pitchFamily="34" charset="0"/>
              </a:rPr>
              <a:t>Calculate</a:t>
            </a:r>
            <a:r>
              <a:rPr kumimoji="0" lang="fr-FR" altLang="fr-FR" sz="1800" b="0" i="0" u="none" strike="noStrike" cap="none" normalizeH="0" baseline="0" dirty="0">
                <a:ln>
                  <a:noFill/>
                </a:ln>
                <a:solidFill>
                  <a:schemeClr val="tx1"/>
                </a:solidFill>
                <a:effectLst/>
                <a:latin typeface="Arial" panose="020B0604020202020204" pitchFamily="34" charset="0"/>
              </a:rPr>
              <a:t> the </a:t>
            </a:r>
            <a:r>
              <a:rPr kumimoji="0" lang="fr-FR" altLang="fr-FR" sz="1800" b="0" i="0" u="none" strike="noStrike" cap="none" normalizeH="0" baseline="0" dirty="0" err="1">
                <a:ln>
                  <a:noFill/>
                </a:ln>
                <a:solidFill>
                  <a:schemeClr val="tx1"/>
                </a:solidFill>
                <a:effectLst/>
                <a:latin typeface="Arial" panose="020B0604020202020204" pitchFamily="34" charset="0"/>
              </a:rPr>
              <a:t>accuracy</a:t>
            </a:r>
            <a:r>
              <a:rPr kumimoji="0" lang="fr-FR" altLang="fr-FR" sz="1800" b="0" i="0" u="none" strike="noStrike" cap="none" normalizeH="0" baseline="0" dirty="0">
                <a:ln>
                  <a:noFill/>
                </a:ln>
                <a:solidFill>
                  <a:schemeClr val="tx1"/>
                </a:solidFill>
                <a:effectLst/>
                <a:latin typeface="Arial" panose="020B0604020202020204" pitchFamily="34" charset="0"/>
              </a:rPr>
              <a:t> on the test data </a:t>
            </a:r>
            <a:r>
              <a:rPr kumimoji="0" lang="fr-FR" altLang="fr-FR" sz="1800" b="0" i="0" u="none" strike="noStrike" cap="none" normalizeH="0" baseline="0" dirty="0" err="1">
                <a:ln>
                  <a:noFill/>
                </a:ln>
                <a:solidFill>
                  <a:schemeClr val="tx1"/>
                </a:solidFill>
                <a:effectLst/>
                <a:latin typeface="Arial" panose="020B0604020202020204" pitchFamily="34" charset="0"/>
              </a:rPr>
              <a:t>using</a:t>
            </a:r>
            <a:r>
              <a:rPr kumimoji="0" lang="fr-FR" altLang="fr-FR" sz="1800" b="0" i="0" u="none" strike="noStrike" cap="none" normalizeH="0" baseline="0" dirty="0">
                <a:ln>
                  <a:noFill/>
                </a:ln>
                <a:solidFill>
                  <a:schemeClr val="tx1"/>
                </a:solidFill>
                <a:effectLst/>
                <a:latin typeface="Arial" panose="020B0604020202020204" pitchFamily="34" charset="0"/>
              </a:rPr>
              <a:t> </a:t>
            </a:r>
            <a:r>
              <a:rPr kumimoji="0" lang="fr-FR" altLang="fr-FR" sz="1000" b="0" i="0" u="none" strike="noStrike" cap="none" normalizeH="0" baseline="0" dirty="0">
                <a:ln>
                  <a:noFill/>
                </a:ln>
                <a:solidFill>
                  <a:schemeClr val="tx1"/>
                </a:solidFill>
                <a:effectLst/>
                <a:latin typeface="Arial Unicode MS"/>
              </a:rPr>
              <a:t>.score()</a:t>
            </a:r>
            <a:r>
              <a:rPr kumimoji="0" lang="fr-FR" altLang="fr-FR" sz="400" b="0" i="0" u="none" strike="noStrike" cap="none" normalizeH="0" baseline="0" dirty="0">
                <a:ln>
                  <a:noFill/>
                </a:ln>
                <a:solidFill>
                  <a:schemeClr val="tx1"/>
                </a:solidFill>
                <a:effectLst/>
              </a:rPr>
              <a:t> for </a:t>
            </a:r>
            <a:r>
              <a:rPr kumimoji="0" lang="fr-FR" altLang="fr-FR" sz="400" b="0" i="0" u="none" strike="noStrike" cap="none" normalizeH="0" baseline="0" dirty="0" err="1">
                <a:ln>
                  <a:noFill/>
                </a:ln>
                <a:solidFill>
                  <a:schemeClr val="tx1"/>
                </a:solidFill>
                <a:effectLst/>
              </a:rPr>
              <a:t>each</a:t>
            </a:r>
            <a:r>
              <a:rPr kumimoji="0" lang="fr-FR" altLang="fr-FR" sz="400" b="0" i="0" u="none" strike="noStrike" cap="none" normalizeH="0" baseline="0" dirty="0">
                <a:ln>
                  <a:noFill/>
                </a:ln>
                <a:solidFill>
                  <a:schemeClr val="tx1"/>
                </a:solidFill>
                <a:effectLst/>
              </a:rPr>
              <a:t> model.</a:t>
            </a:r>
            <a:endParaRPr kumimoji="0" lang="fr-FR" altLang="fr-FR"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Arial" panose="020B0604020202020204" pitchFamily="34" charset="0"/>
              </a:rPr>
              <a:t>Evaluate</a:t>
            </a:r>
            <a:r>
              <a:rPr kumimoji="0" lang="fr-FR" altLang="fr-FR" sz="1800" b="0" i="0" u="none" strike="noStrike" cap="none" normalizeH="0" baseline="0" dirty="0">
                <a:ln>
                  <a:noFill/>
                </a:ln>
                <a:solidFill>
                  <a:schemeClr val="tx1"/>
                </a:solidFill>
                <a:effectLst/>
                <a:latin typeface="Arial" panose="020B0604020202020204" pitchFamily="34" charset="0"/>
              </a:rPr>
              <a:t> the confusion matrix for all </a:t>
            </a:r>
            <a:r>
              <a:rPr kumimoji="0" lang="fr-FR" altLang="fr-FR" sz="1800" b="0" i="0" u="none" strike="noStrike" cap="none" normalizeH="0" baseline="0" dirty="0" err="1">
                <a:ln>
                  <a:noFill/>
                </a:ln>
                <a:solidFill>
                  <a:schemeClr val="tx1"/>
                </a:solidFill>
                <a:effectLst/>
                <a:latin typeface="Arial" panose="020B0604020202020204" pitchFamily="34" charset="0"/>
              </a:rPr>
              <a:t>models</a:t>
            </a:r>
            <a:r>
              <a:rPr kumimoji="0" lang="fr-FR" altLang="fr-FR" sz="18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800" b="0" i="0" u="none" strike="noStrike" cap="none" normalizeH="0" baseline="0" dirty="0" err="1">
                <a:ln>
                  <a:noFill/>
                </a:ln>
                <a:solidFill>
                  <a:schemeClr val="tx1"/>
                </a:solidFill>
                <a:effectLst/>
                <a:latin typeface="Arial" panose="020B0604020202020204" pitchFamily="34" charset="0"/>
              </a:rPr>
              <a:t>Determine</a:t>
            </a:r>
            <a:r>
              <a:rPr kumimoji="0" lang="fr-FR" altLang="fr-FR" sz="1800" b="0" i="0" u="none" strike="noStrike" cap="none" normalizeH="0" baseline="0" dirty="0">
                <a:ln>
                  <a:noFill/>
                </a:ln>
                <a:solidFill>
                  <a:schemeClr val="tx1"/>
                </a:solidFill>
                <a:effectLst/>
                <a:latin typeface="Arial" panose="020B0604020202020204" pitchFamily="34" charset="0"/>
              </a:rPr>
              <a:t> the best model </a:t>
            </a:r>
            <a:r>
              <a:rPr kumimoji="0" lang="fr-FR" altLang="fr-FR" sz="1800" b="0" i="0" u="none" strike="noStrike" cap="none" normalizeH="0" baseline="0" dirty="0" err="1">
                <a:ln>
                  <a:noFill/>
                </a:ln>
                <a:solidFill>
                  <a:schemeClr val="tx1"/>
                </a:solidFill>
                <a:effectLst/>
                <a:latin typeface="Arial" panose="020B0604020202020204" pitchFamily="34" charset="0"/>
              </a:rPr>
              <a:t>based</a:t>
            </a:r>
            <a:r>
              <a:rPr kumimoji="0" lang="fr-FR" altLang="fr-FR" sz="1800" b="0" i="0" u="none" strike="noStrike" cap="none" normalizeH="0" baseline="0" dirty="0">
                <a:ln>
                  <a:noFill/>
                </a:ln>
                <a:solidFill>
                  <a:schemeClr val="tx1"/>
                </a:solidFill>
                <a:effectLst/>
                <a:latin typeface="Arial" panose="020B0604020202020204" pitchFamily="34" charset="0"/>
              </a:rPr>
              <a:t> on Jaccard Score, F1 Score, and </a:t>
            </a:r>
            <a:r>
              <a:rPr kumimoji="0" lang="fr-FR" altLang="fr-FR" sz="1800" b="0" i="0" u="none" strike="noStrike" cap="none" normalizeH="0" baseline="0" dirty="0" err="1">
                <a:ln>
                  <a:noFill/>
                </a:ln>
                <a:solidFill>
                  <a:schemeClr val="tx1"/>
                </a:solidFill>
                <a:effectLst/>
                <a:latin typeface="Arial" panose="020B0604020202020204" pitchFamily="34" charset="0"/>
              </a:rPr>
              <a:t>Accuracy</a:t>
            </a:r>
            <a:r>
              <a:rPr kumimoji="0" lang="fr-FR" altLang="fr-FR" sz="1800" b="0" i="0" u="none" strike="noStrike" cap="none" normalizeH="0" baseline="0" dirty="0">
                <a:ln>
                  <a:noFill/>
                </a:ln>
                <a:solidFill>
                  <a:schemeClr val="tx1"/>
                </a:solidFill>
                <a:effectLst/>
                <a:latin typeface="Arial" panose="020B0604020202020204" pitchFamily="34" charset="0"/>
              </a:rPr>
              <a:t>. </a:t>
            </a:r>
          </a:p>
        </p:txBody>
      </p:sp>
    </p:spTree>
    <p:extLst>
      <p:ext uri="{BB962C8B-B14F-4D97-AF65-F5344CB8AC3E}">
        <p14:creationId xmlns:p14="http://schemas.microsoft.com/office/powerpoint/2010/main" val="18137112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pic>
        <p:nvPicPr>
          <p:cNvPr id="3" name="Image 2">
            <a:extLst>
              <a:ext uri="{FF2B5EF4-FFF2-40B4-BE49-F238E27FC236}">
                <a16:creationId xmlns:a16="http://schemas.microsoft.com/office/drawing/2014/main" id="{F766F523-ECF7-CD7C-47E8-12EFE66A5263}"/>
              </a:ext>
            </a:extLst>
          </p:cNvPr>
          <p:cNvPicPr>
            <a:picLocks noChangeAspect="1"/>
          </p:cNvPicPr>
          <p:nvPr/>
        </p:nvPicPr>
        <p:blipFill>
          <a:blip r:embed="rId4"/>
          <a:stretch>
            <a:fillRect/>
          </a:stretch>
        </p:blipFill>
        <p:spPr>
          <a:xfrm>
            <a:off x="140677" y="2202538"/>
            <a:ext cx="11686233" cy="2452924"/>
          </a:xfrm>
          <a:prstGeom prst="rect">
            <a:avLst/>
          </a:prstGeom>
        </p:spPr>
      </p:pic>
    </p:spTree>
    <p:extLst>
      <p:ext uri="{BB962C8B-B14F-4D97-AF65-F5344CB8AC3E}">
        <p14:creationId xmlns:p14="http://schemas.microsoft.com/office/powerpoint/2010/main" val="3210089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5FF168C-BCE9-580A-E667-89D01F0F9BC9}"/>
              </a:ext>
            </a:extLst>
          </p:cNvPr>
          <p:cNvSpPr>
            <a:spLocks noGrp="1"/>
          </p:cNvSpPr>
          <p:nvPr>
            <p:ph type="title"/>
          </p:nvPr>
        </p:nvSpPr>
        <p:spPr/>
        <p:txBody>
          <a:bodyPr/>
          <a:lstStyle/>
          <a:p>
            <a:endParaRPr lang="fr-FR"/>
          </a:p>
        </p:txBody>
      </p:sp>
      <p:pic>
        <p:nvPicPr>
          <p:cNvPr id="10" name="Espace réservé du contenu 9">
            <a:extLst>
              <a:ext uri="{FF2B5EF4-FFF2-40B4-BE49-F238E27FC236}">
                <a16:creationId xmlns:a16="http://schemas.microsoft.com/office/drawing/2014/main" id="{7B9017DB-84FB-861D-72A4-D90C87CC02F3}"/>
              </a:ext>
            </a:extLst>
          </p:cNvPr>
          <p:cNvPicPr>
            <a:picLocks noGrp="1" noChangeAspect="1"/>
          </p:cNvPicPr>
          <p:nvPr>
            <p:ph idx="1"/>
          </p:nvPr>
        </p:nvPicPr>
        <p:blipFill>
          <a:blip r:embed="rId2"/>
          <a:stretch>
            <a:fillRect/>
          </a:stretch>
        </p:blipFill>
        <p:spPr>
          <a:xfrm>
            <a:off x="2869349" y="1825625"/>
            <a:ext cx="6453302" cy="4351338"/>
          </a:xfrm>
          <a:prstGeom prst="rect">
            <a:avLst/>
          </a:prstGeom>
        </p:spPr>
      </p:pic>
    </p:spTree>
    <p:extLst>
      <p:ext uri="{BB962C8B-B14F-4D97-AF65-F5344CB8AC3E}">
        <p14:creationId xmlns:p14="http://schemas.microsoft.com/office/powerpoint/2010/main" val="22591995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2D364F3-16C3-733D-556D-E93AC4398F54}"/>
              </a:ext>
            </a:extLst>
          </p:cNvPr>
          <p:cNvSpPr>
            <a:spLocks noGrp="1"/>
          </p:cNvSpPr>
          <p:nvPr>
            <p:ph type="title"/>
          </p:nvPr>
        </p:nvSpPr>
        <p:spPr/>
        <p:txBody>
          <a:bodyPr/>
          <a:lstStyle/>
          <a:p>
            <a:endParaRPr lang="fr-FR"/>
          </a:p>
        </p:txBody>
      </p:sp>
      <p:pic>
        <p:nvPicPr>
          <p:cNvPr id="6" name="Espace réservé du contenu 5">
            <a:extLst>
              <a:ext uri="{FF2B5EF4-FFF2-40B4-BE49-F238E27FC236}">
                <a16:creationId xmlns:a16="http://schemas.microsoft.com/office/drawing/2014/main" id="{1D72C67E-8D16-9127-029D-93FACFDAD84F}"/>
              </a:ext>
            </a:extLst>
          </p:cNvPr>
          <p:cNvPicPr>
            <a:picLocks noGrp="1" noChangeAspect="1"/>
          </p:cNvPicPr>
          <p:nvPr>
            <p:ph idx="1"/>
          </p:nvPr>
        </p:nvPicPr>
        <p:blipFill>
          <a:blip r:embed="rId2"/>
          <a:stretch>
            <a:fillRect/>
          </a:stretch>
        </p:blipFill>
        <p:spPr>
          <a:xfrm>
            <a:off x="3303493" y="1825625"/>
            <a:ext cx="5585013" cy="4351338"/>
          </a:xfrm>
          <a:prstGeom prst="rect">
            <a:avLst/>
          </a:prstGeom>
        </p:spPr>
      </p:pic>
    </p:spTree>
    <p:extLst>
      <p:ext uri="{BB962C8B-B14F-4D97-AF65-F5344CB8AC3E}">
        <p14:creationId xmlns:p14="http://schemas.microsoft.com/office/powerpoint/2010/main" val="3337375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2057400"/>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Image 5">
            <a:extLst>
              <a:ext uri="{FF2B5EF4-FFF2-40B4-BE49-F238E27FC236}">
                <a16:creationId xmlns:a16="http://schemas.microsoft.com/office/drawing/2014/main" id="{E39E7511-6E74-8341-6E04-611D96FD960D}"/>
              </a:ext>
            </a:extLst>
          </p:cNvPr>
          <p:cNvPicPr>
            <a:picLocks noChangeAspect="1"/>
          </p:cNvPicPr>
          <p:nvPr/>
        </p:nvPicPr>
        <p:blipFill>
          <a:blip r:embed="rId3"/>
          <a:stretch>
            <a:fillRect/>
          </a:stretch>
        </p:blipFill>
        <p:spPr>
          <a:xfrm>
            <a:off x="643095" y="1682314"/>
            <a:ext cx="9887578" cy="454407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7"/>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6" name="Image 5">
            <a:extLst>
              <a:ext uri="{FF2B5EF4-FFF2-40B4-BE49-F238E27FC236}">
                <a16:creationId xmlns:a16="http://schemas.microsoft.com/office/drawing/2014/main" id="{F306F2F4-CD7B-E390-34AF-EEDD6B98094C}"/>
              </a:ext>
            </a:extLst>
          </p:cNvPr>
          <p:cNvPicPr>
            <a:picLocks noChangeAspect="1"/>
          </p:cNvPicPr>
          <p:nvPr/>
        </p:nvPicPr>
        <p:blipFill>
          <a:blip r:embed="rId3"/>
          <a:stretch>
            <a:fillRect/>
          </a:stretch>
        </p:blipFill>
        <p:spPr>
          <a:xfrm>
            <a:off x="512466" y="1535202"/>
            <a:ext cx="10641204" cy="4880697"/>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82114"/>
            <a:ext cx="3932238" cy="3811588"/>
          </a:xfrm>
          <a:prstGeom prst="rect">
            <a:avLst/>
          </a:prstGeom>
        </p:spPr>
        <p:txBody>
          <a:bodyPr>
            <a:normAutofit/>
          </a:bodyPr>
          <a:lstStyle/>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Image 5">
            <a:extLst>
              <a:ext uri="{FF2B5EF4-FFF2-40B4-BE49-F238E27FC236}">
                <a16:creationId xmlns:a16="http://schemas.microsoft.com/office/drawing/2014/main" id="{48B49FC2-D7F1-7ADF-2634-44223442B387}"/>
              </a:ext>
            </a:extLst>
          </p:cNvPr>
          <p:cNvPicPr>
            <a:picLocks noChangeAspect="1"/>
          </p:cNvPicPr>
          <p:nvPr/>
        </p:nvPicPr>
        <p:blipFill>
          <a:blip r:embed="rId3"/>
          <a:stretch>
            <a:fillRect/>
          </a:stretch>
        </p:blipFill>
        <p:spPr>
          <a:xfrm>
            <a:off x="2736130" y="1476769"/>
            <a:ext cx="6123654" cy="5022277"/>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2069756"/>
            <a:ext cx="3932238" cy="3811588"/>
          </a:xfrm>
          <a:prstGeom prst="rect">
            <a:avLst/>
          </a:prstGeom>
        </p:spPr>
        <p:txBody>
          <a:bodyPr>
            <a:normAutofit/>
          </a:bodyPr>
          <a:lstStyle/>
          <a:p>
            <a:pPr>
              <a:lnSpc>
                <a:spcPct val="100000"/>
              </a:lnSpc>
              <a:spcBef>
                <a:spcPts val="1400"/>
              </a:spcBef>
            </a:pPr>
            <a:r>
              <a:rPr lang="en-CA" sz="2200">
                <a:solidFill>
                  <a:schemeClr val="accent3">
                    <a:lumMod val="25000"/>
                  </a:schemeClr>
                </a:solidFill>
                <a:latin typeface="Abadi" panose="020B0604020104020204" pitchFamily="34" charset="0"/>
              </a:rPr>
              <a:t>Show a </a:t>
            </a:r>
            <a:r>
              <a:rPr lang="en-US" sz="2200">
                <a:solidFill>
                  <a:schemeClr val="accent3">
                    <a:lumMod val="25000"/>
                  </a:schemeClr>
                </a:solidFill>
                <a:latin typeface="Abadi" panose="020B0604020104020204" pitchFamily="34" charset="0"/>
              </a:rPr>
              <a:t>scatter point of Flight number vs. Orbit type</a:t>
            </a:r>
          </a:p>
          <a:p>
            <a:pPr>
              <a:lnSpc>
                <a:spcPct val="100000"/>
              </a:lnSpc>
              <a:spcBef>
                <a:spcPts val="1400"/>
              </a:spcBef>
            </a:pP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panose="020B0604020104020204" pitchFamily="34" charset="0"/>
              </a:rPr>
              <a:t>Show the screenshot of the scatter plot with explanations</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spTree>
    <p:extLst>
      <p:ext uri="{BB962C8B-B14F-4D97-AF65-F5344CB8AC3E}">
        <p14:creationId xmlns:p14="http://schemas.microsoft.com/office/powerpoint/2010/main" val="11067275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 5">
            <a:extLst>
              <a:ext uri="{FF2B5EF4-FFF2-40B4-BE49-F238E27FC236}">
                <a16:creationId xmlns:a16="http://schemas.microsoft.com/office/drawing/2014/main" id="{E6E8C954-D38E-12B3-FC4B-A1B423338A94}"/>
              </a:ext>
            </a:extLst>
          </p:cNvPr>
          <p:cNvPicPr>
            <a:picLocks noChangeAspect="1"/>
          </p:cNvPicPr>
          <p:nvPr/>
        </p:nvPicPr>
        <p:blipFill>
          <a:blip r:embed="rId3"/>
          <a:stretch>
            <a:fillRect/>
          </a:stretch>
        </p:blipFill>
        <p:spPr>
          <a:xfrm>
            <a:off x="770011" y="1470381"/>
            <a:ext cx="9897626" cy="4555192"/>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 5">
            <a:extLst>
              <a:ext uri="{FF2B5EF4-FFF2-40B4-BE49-F238E27FC236}">
                <a16:creationId xmlns:a16="http://schemas.microsoft.com/office/drawing/2014/main" id="{D9521A76-D379-052B-86B9-0FCF16398FB9}"/>
              </a:ext>
            </a:extLst>
          </p:cNvPr>
          <p:cNvPicPr>
            <a:picLocks noChangeAspect="1"/>
          </p:cNvPicPr>
          <p:nvPr/>
        </p:nvPicPr>
        <p:blipFill>
          <a:blip r:embed="rId3"/>
          <a:stretch>
            <a:fillRect/>
          </a:stretch>
        </p:blipFill>
        <p:spPr>
          <a:xfrm>
            <a:off x="2205140" y="1649282"/>
            <a:ext cx="6788136" cy="4577110"/>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428121"/>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Image 5">
            <a:extLst>
              <a:ext uri="{FF2B5EF4-FFF2-40B4-BE49-F238E27FC236}">
                <a16:creationId xmlns:a16="http://schemas.microsoft.com/office/drawing/2014/main" id="{77D97F3D-7965-7E3F-9169-4AE084D61217}"/>
              </a:ext>
            </a:extLst>
          </p:cNvPr>
          <p:cNvPicPr>
            <a:picLocks noChangeAspect="1"/>
          </p:cNvPicPr>
          <p:nvPr/>
        </p:nvPicPr>
        <p:blipFill>
          <a:blip r:embed="rId3"/>
          <a:stretch>
            <a:fillRect/>
          </a:stretch>
        </p:blipFill>
        <p:spPr>
          <a:xfrm>
            <a:off x="462224" y="1560077"/>
            <a:ext cx="11093380" cy="4131921"/>
          </a:xfrm>
          <a:prstGeom prst="rect">
            <a:avLst/>
          </a:prstGeom>
        </p:spPr>
      </p:pic>
      <p:sp>
        <p:nvSpPr>
          <p:cNvPr id="7" name="Title 1">
            <a:extLst>
              <a:ext uri="{FF2B5EF4-FFF2-40B4-BE49-F238E27FC236}">
                <a16:creationId xmlns:a16="http://schemas.microsoft.com/office/drawing/2014/main" id="{DF9017A3-E4C5-B6EF-2846-C732302CDE42}"/>
              </a:ext>
            </a:extLst>
          </p:cNvPr>
          <p:cNvSpPr txBox="1">
            <a:spLocks/>
          </p:cNvSpPr>
          <p:nvPr/>
        </p:nvSpPr>
        <p:spPr>
          <a:xfrm>
            <a:off x="770011" y="861333"/>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spTree>
    <p:extLst>
      <p:ext uri="{BB962C8B-B14F-4D97-AF65-F5344CB8AC3E}">
        <p14:creationId xmlns:p14="http://schemas.microsoft.com/office/powerpoint/2010/main" val="27278509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 5">
            <a:extLst>
              <a:ext uri="{FF2B5EF4-FFF2-40B4-BE49-F238E27FC236}">
                <a16:creationId xmlns:a16="http://schemas.microsoft.com/office/drawing/2014/main" id="{6C398C16-A359-6036-D378-4FC5719223EF}"/>
              </a:ext>
            </a:extLst>
          </p:cNvPr>
          <p:cNvPicPr>
            <a:picLocks noChangeAspect="1"/>
          </p:cNvPicPr>
          <p:nvPr/>
        </p:nvPicPr>
        <p:blipFill>
          <a:blip r:embed="rId3"/>
          <a:stretch>
            <a:fillRect/>
          </a:stretch>
        </p:blipFill>
        <p:spPr>
          <a:xfrm>
            <a:off x="770011" y="1772532"/>
            <a:ext cx="7479686" cy="4519714"/>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348571"/>
            <a:ext cx="10326708" cy="5362330"/>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panose="020B0604020104020204" pitchFamily="34" charset="0"/>
              </a:rPr>
              <a:t>Summary of methodologies</a:t>
            </a: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Rectangle 1">
            <a:extLst>
              <a:ext uri="{FF2B5EF4-FFF2-40B4-BE49-F238E27FC236}">
                <a16:creationId xmlns:a16="http://schemas.microsoft.com/office/drawing/2014/main" id="{6E7785AB-1D9D-E5F4-8C70-45DDF001AE7E}"/>
              </a:ext>
            </a:extLst>
          </p:cNvPr>
          <p:cNvSpPr>
            <a:spLocks noChangeArrowheads="1"/>
          </p:cNvSpPr>
          <p:nvPr/>
        </p:nvSpPr>
        <p:spPr bwMode="auto">
          <a:xfrm>
            <a:off x="770012" y="1756551"/>
            <a:ext cx="10515600" cy="3416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0" i="0" u="none" strike="noStrike" cap="none" normalizeH="0" baseline="0" dirty="0">
                <a:ln>
                  <a:noFill/>
                </a:ln>
                <a:solidFill>
                  <a:schemeClr val="tx1"/>
                </a:solidFill>
                <a:effectLst/>
                <a:latin typeface="Arial" panose="020B0604020202020204" pitchFamily="34" charset="0"/>
              </a:rPr>
              <a:t>The </a:t>
            </a:r>
            <a:r>
              <a:rPr kumimoji="0" lang="fr-FR" altLang="fr-FR" sz="1200" b="0" i="0" u="none" strike="noStrike" cap="none" normalizeH="0" baseline="0" dirty="0" err="1">
                <a:ln>
                  <a:noFill/>
                </a:ln>
                <a:solidFill>
                  <a:schemeClr val="tx1"/>
                </a:solidFill>
                <a:effectLst/>
                <a:latin typeface="Arial" panose="020B0604020202020204" pitchFamily="34" charset="0"/>
              </a:rPr>
              <a:t>research</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aims</a:t>
            </a:r>
            <a:r>
              <a:rPr kumimoji="0" lang="fr-FR" altLang="fr-FR" sz="1200" b="0" i="0" u="none" strike="noStrike" cap="none" normalizeH="0" baseline="0" dirty="0">
                <a:ln>
                  <a:noFill/>
                </a:ln>
                <a:solidFill>
                  <a:schemeClr val="tx1"/>
                </a:solidFill>
                <a:effectLst/>
                <a:latin typeface="Arial" panose="020B0604020202020204" pitchFamily="34" charset="0"/>
              </a:rPr>
              <a:t> to </a:t>
            </a:r>
            <a:r>
              <a:rPr kumimoji="0" lang="fr-FR" altLang="fr-FR" sz="1200" b="0" i="0" u="none" strike="noStrike" cap="none" normalizeH="0" baseline="0" dirty="0" err="1">
                <a:ln>
                  <a:noFill/>
                </a:ln>
                <a:solidFill>
                  <a:schemeClr val="tx1"/>
                </a:solidFill>
                <a:effectLst/>
                <a:latin typeface="Arial" panose="020B0604020202020204" pitchFamily="34" charset="0"/>
              </a:rPr>
              <a:t>identify</a:t>
            </a:r>
            <a:r>
              <a:rPr kumimoji="0" lang="fr-FR" altLang="fr-FR" sz="1200" b="0" i="0" u="none" strike="noStrike" cap="none" normalizeH="0" baseline="0" dirty="0">
                <a:ln>
                  <a:noFill/>
                </a:ln>
                <a:solidFill>
                  <a:schemeClr val="tx1"/>
                </a:solidFill>
                <a:effectLst/>
                <a:latin typeface="Arial" panose="020B0604020202020204" pitchFamily="34" charset="0"/>
              </a:rPr>
              <a:t> the </a:t>
            </a:r>
            <a:r>
              <a:rPr kumimoji="0" lang="fr-FR" altLang="fr-FR" sz="1200" b="0" i="0" u="none" strike="noStrike" cap="none" normalizeH="0" baseline="0" dirty="0" err="1">
                <a:ln>
                  <a:noFill/>
                </a:ln>
                <a:solidFill>
                  <a:schemeClr val="tx1"/>
                </a:solidFill>
                <a:effectLst/>
                <a:latin typeface="Arial" panose="020B0604020202020204" pitchFamily="34" charset="0"/>
              </a:rPr>
              <a:t>factors</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contributing</a:t>
            </a:r>
            <a:r>
              <a:rPr kumimoji="0" lang="fr-FR" altLang="fr-FR" sz="1200" b="0" i="0" u="none" strike="noStrike" cap="none" normalizeH="0" baseline="0" dirty="0">
                <a:ln>
                  <a:noFill/>
                </a:ln>
                <a:solidFill>
                  <a:schemeClr val="tx1"/>
                </a:solidFill>
                <a:effectLst/>
                <a:latin typeface="Arial" panose="020B0604020202020204" pitchFamily="34" charset="0"/>
              </a:rPr>
              <a:t> to a </a:t>
            </a:r>
            <a:r>
              <a:rPr kumimoji="0" lang="fr-FR" altLang="fr-FR" sz="1200" b="0" i="0" u="none" strike="noStrike" cap="none" normalizeH="0" baseline="0" dirty="0" err="1">
                <a:ln>
                  <a:noFill/>
                </a:ln>
                <a:solidFill>
                  <a:schemeClr val="tx1"/>
                </a:solidFill>
                <a:effectLst/>
                <a:latin typeface="Arial" panose="020B0604020202020204" pitchFamily="34" charset="0"/>
              </a:rPr>
              <a:t>successful</a:t>
            </a:r>
            <a:r>
              <a:rPr kumimoji="0" lang="fr-FR" altLang="fr-FR" sz="1200" b="0" i="0" u="none" strike="noStrike" cap="none" normalizeH="0" baseline="0" dirty="0">
                <a:ln>
                  <a:noFill/>
                </a:ln>
                <a:solidFill>
                  <a:schemeClr val="tx1"/>
                </a:solidFill>
                <a:effectLst/>
                <a:latin typeface="Arial" panose="020B0604020202020204" pitchFamily="34" charset="0"/>
              </a:rPr>
              <a:t> rocket landing. To </a:t>
            </a:r>
            <a:r>
              <a:rPr kumimoji="0" lang="fr-FR" altLang="fr-FR" sz="1200" b="0" i="0" u="none" strike="noStrike" cap="none" normalizeH="0" baseline="0" dirty="0" err="1">
                <a:ln>
                  <a:noFill/>
                </a:ln>
                <a:solidFill>
                  <a:schemeClr val="tx1"/>
                </a:solidFill>
                <a:effectLst/>
                <a:latin typeface="Arial" panose="020B0604020202020204" pitchFamily="34" charset="0"/>
              </a:rPr>
              <a:t>achieve</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this</a:t>
            </a:r>
            <a:r>
              <a:rPr kumimoji="0" lang="fr-FR" altLang="fr-FR" sz="1200" b="0" i="0" u="none" strike="noStrike" cap="none" normalizeH="0" baseline="0" dirty="0">
                <a:ln>
                  <a:noFill/>
                </a:ln>
                <a:solidFill>
                  <a:schemeClr val="tx1"/>
                </a:solidFill>
                <a:effectLst/>
                <a:latin typeface="Arial" panose="020B0604020202020204" pitchFamily="34" charset="0"/>
              </a:rPr>
              <a:t>, the </a:t>
            </a:r>
            <a:r>
              <a:rPr kumimoji="0" lang="fr-FR" altLang="fr-FR" sz="1200" b="0" i="0" u="none" strike="noStrike" cap="none" normalizeH="0" baseline="0" dirty="0" err="1">
                <a:ln>
                  <a:noFill/>
                </a:ln>
                <a:solidFill>
                  <a:schemeClr val="tx1"/>
                </a:solidFill>
                <a:effectLst/>
                <a:latin typeface="Arial" panose="020B0604020202020204" pitchFamily="34" charset="0"/>
              </a:rPr>
              <a:t>following</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methodologies</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were</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employed</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0" lang="fr-FR" altLang="fr-FR" sz="1200" b="1" i="0" u="none" strike="noStrike" cap="none" normalizeH="0" baseline="0" dirty="0">
                <a:ln>
                  <a:noFill/>
                </a:ln>
                <a:solidFill>
                  <a:schemeClr val="tx1"/>
                </a:solidFill>
                <a:effectLst/>
                <a:latin typeface="Arial" panose="020B0604020202020204" pitchFamily="34" charset="0"/>
              </a:rPr>
              <a:t>Data Collection</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1"/>
                </a:solidFill>
                <a:effectLst/>
                <a:latin typeface="Arial" panose="020B0604020202020204" pitchFamily="34" charset="0"/>
              </a:rPr>
              <a:t>Utilized</a:t>
            </a:r>
            <a:r>
              <a:rPr kumimoji="0" lang="fr-FR" altLang="fr-FR" sz="1200" b="0" i="0" u="none" strike="noStrike" cap="none" normalizeH="0" baseline="0" dirty="0">
                <a:ln>
                  <a:noFill/>
                </a:ln>
                <a:solidFill>
                  <a:schemeClr val="tx1"/>
                </a:solidFill>
                <a:effectLst/>
                <a:latin typeface="Arial" panose="020B0604020202020204" pitchFamily="34" charset="0"/>
              </a:rPr>
              <a:t> the SpaceX REST API and web </a:t>
            </a:r>
            <a:r>
              <a:rPr kumimoji="0" lang="fr-FR" altLang="fr-FR" sz="1200" b="0" i="0" u="none" strike="noStrike" cap="none" normalizeH="0" baseline="0" dirty="0" err="1">
                <a:ln>
                  <a:noFill/>
                </a:ln>
                <a:solidFill>
                  <a:schemeClr val="tx1"/>
                </a:solidFill>
                <a:effectLst/>
                <a:latin typeface="Arial" panose="020B0604020202020204" pitchFamily="34" charset="0"/>
              </a:rPr>
              <a:t>scraping</a:t>
            </a:r>
            <a:r>
              <a:rPr kumimoji="0" lang="fr-FR" altLang="fr-FR" sz="1200" b="0" i="0" u="none" strike="noStrike" cap="none" normalizeH="0" baseline="0" dirty="0">
                <a:ln>
                  <a:noFill/>
                </a:ln>
                <a:solidFill>
                  <a:schemeClr val="tx1"/>
                </a:solidFill>
                <a:effectLst/>
                <a:latin typeface="Arial" panose="020B0604020202020204" pitchFamily="34" charset="0"/>
              </a:rPr>
              <a:t> techniques to </a:t>
            </a:r>
            <a:r>
              <a:rPr kumimoji="0" lang="fr-FR" altLang="fr-FR" sz="1200" b="0" i="0" u="none" strike="noStrike" cap="none" normalizeH="0" baseline="0" dirty="0" err="1">
                <a:ln>
                  <a:noFill/>
                </a:ln>
                <a:solidFill>
                  <a:schemeClr val="tx1"/>
                </a:solidFill>
                <a:effectLst/>
                <a:latin typeface="Arial" panose="020B0604020202020204" pitchFamily="34" charset="0"/>
              </a:rPr>
              <a:t>gather</a:t>
            </a:r>
            <a:r>
              <a:rPr kumimoji="0" lang="fr-FR" altLang="fr-FR" sz="1200" b="0" i="0" u="none" strike="noStrike" cap="none" normalizeH="0" baseline="0" dirty="0">
                <a:ln>
                  <a:noFill/>
                </a:ln>
                <a:solidFill>
                  <a:schemeClr val="tx1"/>
                </a:solidFill>
                <a:effectLst/>
                <a:latin typeface="Arial" panose="020B0604020202020204" pitchFamily="34" charset="0"/>
              </a:rPr>
              <a:t> data.</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0" lang="fr-FR" altLang="fr-FR" sz="1200" b="1" i="0" u="none" strike="noStrike" cap="none" normalizeH="0" baseline="0" dirty="0">
                <a:ln>
                  <a:noFill/>
                </a:ln>
                <a:solidFill>
                  <a:schemeClr val="tx1"/>
                </a:solidFill>
                <a:effectLst/>
                <a:latin typeface="Arial" panose="020B0604020202020204" pitchFamily="34" charset="0"/>
              </a:rPr>
              <a:t>Data </a:t>
            </a:r>
            <a:r>
              <a:rPr kumimoji="0" lang="fr-FR" altLang="fr-FR" sz="1200" b="1" i="0" u="none" strike="noStrike" cap="none" normalizeH="0" baseline="0" dirty="0" err="1">
                <a:ln>
                  <a:noFill/>
                </a:ln>
                <a:solidFill>
                  <a:schemeClr val="tx1"/>
                </a:solidFill>
                <a:effectLst/>
                <a:latin typeface="Arial" panose="020B0604020202020204" pitchFamily="34" charset="0"/>
              </a:rPr>
              <a:t>Wrangling</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1"/>
                </a:solidFill>
                <a:effectLst/>
                <a:latin typeface="Arial" panose="020B0604020202020204" pitchFamily="34" charset="0"/>
              </a:rPr>
              <a:t>Processed</a:t>
            </a:r>
            <a:r>
              <a:rPr kumimoji="0" lang="fr-FR" altLang="fr-FR" sz="1200" b="0" i="0" u="none" strike="noStrike" cap="none" normalizeH="0" baseline="0" dirty="0">
                <a:ln>
                  <a:noFill/>
                </a:ln>
                <a:solidFill>
                  <a:schemeClr val="tx1"/>
                </a:solidFill>
                <a:effectLst/>
                <a:latin typeface="Arial" panose="020B0604020202020204" pitchFamily="34" charset="0"/>
              </a:rPr>
              <a:t> the data to </a:t>
            </a:r>
            <a:r>
              <a:rPr kumimoji="0" lang="fr-FR" altLang="fr-FR" sz="1200" b="0" i="0" u="none" strike="noStrike" cap="none" normalizeH="0" baseline="0" dirty="0" err="1">
                <a:ln>
                  <a:noFill/>
                </a:ln>
                <a:solidFill>
                  <a:schemeClr val="tx1"/>
                </a:solidFill>
                <a:effectLst/>
                <a:latin typeface="Arial" panose="020B0604020202020204" pitchFamily="34" charset="0"/>
              </a:rPr>
              <a:t>create</a:t>
            </a:r>
            <a:r>
              <a:rPr kumimoji="0" lang="fr-FR" altLang="fr-FR" sz="1200" b="0" i="0" u="none" strike="noStrike" cap="none" normalizeH="0" baseline="0" dirty="0">
                <a:ln>
                  <a:noFill/>
                </a:ln>
                <a:solidFill>
                  <a:schemeClr val="tx1"/>
                </a:solidFill>
                <a:effectLst/>
                <a:latin typeface="Arial" panose="020B0604020202020204" pitchFamily="34" charset="0"/>
              </a:rPr>
              <a:t> a </a:t>
            </a:r>
            <a:r>
              <a:rPr kumimoji="0" lang="fr-FR" altLang="fr-FR" sz="1200" b="0" i="0" u="none" strike="noStrike" cap="none" normalizeH="0" baseline="0" dirty="0" err="1">
                <a:ln>
                  <a:noFill/>
                </a:ln>
                <a:solidFill>
                  <a:schemeClr val="tx1"/>
                </a:solidFill>
                <a:effectLst/>
                <a:latin typeface="Arial" panose="020B0604020202020204" pitchFamily="34" charset="0"/>
              </a:rPr>
              <a:t>success</a:t>
            </a:r>
            <a:r>
              <a:rPr kumimoji="0" lang="fr-FR" altLang="fr-FR" sz="1200" b="0" i="0" u="none" strike="noStrike" cap="none" normalizeH="0" baseline="0" dirty="0">
                <a:ln>
                  <a:noFill/>
                </a:ln>
                <a:solidFill>
                  <a:schemeClr val="tx1"/>
                </a:solidFill>
                <a:effectLst/>
                <a:latin typeface="Arial" panose="020B0604020202020204" pitchFamily="34" charset="0"/>
              </a:rPr>
              <a:t>/</a:t>
            </a:r>
            <a:r>
              <a:rPr kumimoji="0" lang="fr-FR" altLang="fr-FR" sz="1200" b="0" i="0" u="none" strike="noStrike" cap="none" normalizeH="0" baseline="0" dirty="0" err="1">
                <a:ln>
                  <a:noFill/>
                </a:ln>
                <a:solidFill>
                  <a:schemeClr val="tx1"/>
                </a:solidFill>
                <a:effectLst/>
                <a:latin typeface="Arial" panose="020B0604020202020204" pitchFamily="34" charset="0"/>
              </a:rPr>
              <a:t>failure</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outcome</a:t>
            </a:r>
            <a:r>
              <a:rPr kumimoji="0" lang="fr-FR" altLang="fr-FR" sz="1200" b="0" i="0" u="none" strike="noStrike" cap="none" normalizeH="0" baseline="0" dirty="0">
                <a:ln>
                  <a:noFill/>
                </a:ln>
                <a:solidFill>
                  <a:schemeClr val="tx1"/>
                </a:solidFill>
                <a:effectLst/>
                <a:latin typeface="Arial" panose="020B0604020202020204" pitchFamily="34" charset="0"/>
              </a:rPr>
              <a:t> variable.</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0" lang="fr-FR" altLang="fr-FR" sz="1200" b="1" i="0" u="none" strike="noStrike" cap="none" normalizeH="0" baseline="0" dirty="0">
                <a:ln>
                  <a:noFill/>
                </a:ln>
                <a:solidFill>
                  <a:schemeClr val="tx1"/>
                </a:solidFill>
                <a:effectLst/>
                <a:latin typeface="Arial" panose="020B0604020202020204" pitchFamily="34" charset="0"/>
              </a:rPr>
              <a:t>Data Exploration</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1"/>
                </a:solidFill>
                <a:effectLst/>
                <a:latin typeface="Arial" panose="020B0604020202020204" pitchFamily="34" charset="0"/>
              </a:rPr>
              <a:t>Used</a:t>
            </a:r>
            <a:r>
              <a:rPr kumimoji="0" lang="fr-FR" altLang="fr-FR" sz="1200" b="0" i="0" u="none" strike="noStrike" cap="none" normalizeH="0" baseline="0" dirty="0">
                <a:ln>
                  <a:noFill/>
                </a:ln>
                <a:solidFill>
                  <a:schemeClr val="tx1"/>
                </a:solidFill>
                <a:effectLst/>
                <a:latin typeface="Arial" panose="020B0604020202020204" pitchFamily="34" charset="0"/>
              </a:rPr>
              <a:t> data </a:t>
            </a:r>
            <a:r>
              <a:rPr kumimoji="0" lang="fr-FR" altLang="fr-FR" sz="1200" b="0" i="0" u="none" strike="noStrike" cap="none" normalizeH="0" baseline="0" dirty="0" err="1">
                <a:ln>
                  <a:noFill/>
                </a:ln>
                <a:solidFill>
                  <a:schemeClr val="tx1"/>
                </a:solidFill>
                <a:effectLst/>
                <a:latin typeface="Arial" panose="020B0604020202020204" pitchFamily="34" charset="0"/>
              </a:rPr>
              <a:t>visualization</a:t>
            </a:r>
            <a:r>
              <a:rPr kumimoji="0" lang="fr-FR" altLang="fr-FR" sz="1200" b="0" i="0" u="none" strike="noStrike" cap="none" normalizeH="0" baseline="0" dirty="0">
                <a:ln>
                  <a:noFill/>
                </a:ln>
                <a:solidFill>
                  <a:schemeClr val="tx1"/>
                </a:solidFill>
                <a:effectLst/>
                <a:latin typeface="Arial" panose="020B0604020202020204" pitchFamily="34" charset="0"/>
              </a:rPr>
              <a:t> techniques to explore the data, </a:t>
            </a:r>
            <a:r>
              <a:rPr kumimoji="0" lang="fr-FR" altLang="fr-FR" sz="1200" b="0" i="0" u="none" strike="noStrike" cap="none" normalizeH="0" baseline="0" dirty="0" err="1">
                <a:ln>
                  <a:noFill/>
                </a:ln>
                <a:solidFill>
                  <a:schemeClr val="tx1"/>
                </a:solidFill>
                <a:effectLst/>
                <a:latin typeface="Arial" panose="020B0604020202020204" pitchFamily="34" charset="0"/>
              </a:rPr>
              <a:t>focusing</a:t>
            </a:r>
            <a:r>
              <a:rPr kumimoji="0" lang="fr-FR" altLang="fr-FR" sz="1200" b="0" i="0" u="none" strike="noStrike" cap="none" normalizeH="0" baseline="0" dirty="0">
                <a:ln>
                  <a:noFill/>
                </a:ln>
                <a:solidFill>
                  <a:schemeClr val="tx1"/>
                </a:solidFill>
                <a:effectLst/>
                <a:latin typeface="Arial" panose="020B0604020202020204" pitchFamily="34" charset="0"/>
              </a:rPr>
              <a:t> on </a:t>
            </a:r>
            <a:r>
              <a:rPr kumimoji="0" lang="fr-FR" altLang="fr-FR" sz="1200" b="0" i="0" u="none" strike="noStrike" cap="none" normalizeH="0" baseline="0" dirty="0" err="1">
                <a:ln>
                  <a:noFill/>
                </a:ln>
                <a:solidFill>
                  <a:schemeClr val="tx1"/>
                </a:solidFill>
                <a:effectLst/>
                <a:latin typeface="Arial" panose="020B0604020202020204" pitchFamily="34" charset="0"/>
              </a:rPr>
              <a:t>factors</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such</a:t>
            </a:r>
            <a:r>
              <a:rPr kumimoji="0" lang="fr-FR" altLang="fr-FR" sz="1200" b="0" i="0" u="none" strike="noStrike" cap="none" normalizeH="0" baseline="0" dirty="0">
                <a:ln>
                  <a:noFill/>
                </a:ln>
                <a:solidFill>
                  <a:schemeClr val="tx1"/>
                </a:solidFill>
                <a:effectLst/>
                <a:latin typeface="Arial" panose="020B0604020202020204" pitchFamily="34" charset="0"/>
              </a:rPr>
              <a:t> as </a:t>
            </a:r>
            <a:r>
              <a:rPr kumimoji="0" lang="fr-FR" altLang="fr-FR" sz="1200" b="0" i="0" u="none" strike="noStrike" cap="none" normalizeH="0" baseline="0" dirty="0" err="1">
                <a:ln>
                  <a:noFill/>
                </a:ln>
                <a:solidFill>
                  <a:schemeClr val="tx1"/>
                </a:solidFill>
                <a:effectLst/>
                <a:latin typeface="Arial" panose="020B0604020202020204" pitchFamily="34" charset="0"/>
              </a:rPr>
              <a:t>payload</a:t>
            </a:r>
            <a:r>
              <a:rPr kumimoji="0" lang="fr-FR" altLang="fr-FR" sz="1200" b="0" i="0" u="none" strike="noStrike" cap="none" normalizeH="0" baseline="0" dirty="0">
                <a:ln>
                  <a:noFill/>
                </a:ln>
                <a:solidFill>
                  <a:schemeClr val="tx1"/>
                </a:solidFill>
                <a:effectLst/>
                <a:latin typeface="Arial" panose="020B0604020202020204" pitchFamily="34" charset="0"/>
              </a:rPr>
              <a:t>, launch site, flight </a:t>
            </a:r>
            <a:r>
              <a:rPr kumimoji="0" lang="fr-FR" altLang="fr-FR" sz="1200" b="0" i="0" u="none" strike="noStrike" cap="none" normalizeH="0" baseline="0" dirty="0" err="1">
                <a:ln>
                  <a:noFill/>
                </a:ln>
                <a:solidFill>
                  <a:schemeClr val="tx1"/>
                </a:solidFill>
                <a:effectLst/>
                <a:latin typeface="Arial" panose="020B0604020202020204" pitchFamily="34" charset="0"/>
              </a:rPr>
              <a:t>number</a:t>
            </a:r>
            <a:r>
              <a:rPr kumimoji="0" lang="fr-FR" altLang="fr-FR" sz="1200" b="0" i="0" u="none" strike="noStrike" cap="none" normalizeH="0" baseline="0" dirty="0">
                <a:ln>
                  <a:noFill/>
                </a:ln>
                <a:solidFill>
                  <a:schemeClr val="tx1"/>
                </a:solidFill>
                <a:effectLst/>
                <a:latin typeface="Arial" panose="020B0604020202020204" pitchFamily="34" charset="0"/>
              </a:rPr>
              <a:t>, and </a:t>
            </a:r>
            <a:r>
              <a:rPr kumimoji="0" lang="fr-FR" altLang="fr-FR" sz="1200" b="0" i="0" u="none" strike="noStrike" cap="none" normalizeH="0" baseline="0" dirty="0" err="1">
                <a:ln>
                  <a:noFill/>
                </a:ln>
                <a:solidFill>
                  <a:schemeClr val="tx1"/>
                </a:solidFill>
                <a:effectLst/>
                <a:latin typeface="Arial" panose="020B0604020202020204" pitchFamily="34" charset="0"/>
              </a:rPr>
              <a:t>yearly</a:t>
            </a:r>
            <a:r>
              <a:rPr kumimoji="0" lang="fr-FR" altLang="fr-FR" sz="1200" b="0" i="0" u="none" strike="noStrike" cap="none" normalizeH="0" baseline="0" dirty="0">
                <a:ln>
                  <a:noFill/>
                </a:ln>
                <a:solidFill>
                  <a:schemeClr val="tx1"/>
                </a:solidFill>
                <a:effectLst/>
                <a:latin typeface="Arial" panose="020B0604020202020204" pitchFamily="34" charset="0"/>
              </a:rPr>
              <a:t> trends.</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0" lang="fr-FR" altLang="fr-FR" sz="1200" b="1" i="0" u="none" strike="noStrike" cap="none" normalizeH="0" baseline="0" dirty="0">
                <a:ln>
                  <a:noFill/>
                </a:ln>
                <a:solidFill>
                  <a:schemeClr val="tx1"/>
                </a:solidFill>
                <a:effectLst/>
                <a:latin typeface="Arial" panose="020B0604020202020204" pitchFamily="34" charset="0"/>
              </a:rPr>
              <a:t>Data </a:t>
            </a:r>
            <a:r>
              <a:rPr kumimoji="0" lang="fr-FR" altLang="fr-FR" sz="1200" b="1" i="0" u="none" strike="noStrike" cap="none" normalizeH="0" baseline="0" dirty="0" err="1">
                <a:ln>
                  <a:noFill/>
                </a:ln>
                <a:solidFill>
                  <a:schemeClr val="tx1"/>
                </a:solidFill>
                <a:effectLst/>
                <a:latin typeface="Arial" panose="020B0604020202020204" pitchFamily="34" charset="0"/>
              </a:rPr>
              <a:t>Analysis</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1"/>
                </a:solidFill>
                <a:effectLst/>
                <a:latin typeface="Arial" panose="020B0604020202020204" pitchFamily="34" charset="0"/>
              </a:rPr>
              <a:t>Analyzed</a:t>
            </a:r>
            <a:r>
              <a:rPr kumimoji="0" lang="fr-FR" altLang="fr-FR" sz="1200" b="0" i="0" u="none" strike="noStrike" cap="none" normalizeH="0" baseline="0" dirty="0">
                <a:ln>
                  <a:noFill/>
                </a:ln>
                <a:solidFill>
                  <a:schemeClr val="tx1"/>
                </a:solidFill>
                <a:effectLst/>
                <a:latin typeface="Arial" panose="020B0604020202020204" pitchFamily="34" charset="0"/>
              </a:rPr>
              <a:t> the data </a:t>
            </a:r>
            <a:r>
              <a:rPr kumimoji="0" lang="fr-FR" altLang="fr-FR" sz="1200" b="0" i="0" u="none" strike="noStrike" cap="none" normalizeH="0" baseline="0" dirty="0" err="1">
                <a:ln>
                  <a:noFill/>
                </a:ln>
                <a:solidFill>
                  <a:schemeClr val="tx1"/>
                </a:solidFill>
                <a:effectLst/>
                <a:latin typeface="Arial" panose="020B0604020202020204" pitchFamily="34" charset="0"/>
              </a:rPr>
              <a:t>using</a:t>
            </a:r>
            <a:r>
              <a:rPr kumimoji="0" lang="fr-FR" altLang="fr-FR" sz="1200" b="0" i="0" u="none" strike="noStrike" cap="none" normalizeH="0" baseline="0" dirty="0">
                <a:ln>
                  <a:noFill/>
                </a:ln>
                <a:solidFill>
                  <a:schemeClr val="tx1"/>
                </a:solidFill>
                <a:effectLst/>
                <a:latin typeface="Arial" panose="020B0604020202020204" pitchFamily="34" charset="0"/>
              </a:rPr>
              <a:t> SQL to </a:t>
            </a:r>
            <a:r>
              <a:rPr kumimoji="0" lang="fr-FR" altLang="fr-FR" sz="1200" b="0" i="0" u="none" strike="noStrike" cap="none" normalizeH="0" baseline="0" dirty="0" err="1">
                <a:ln>
                  <a:noFill/>
                </a:ln>
                <a:solidFill>
                  <a:schemeClr val="tx1"/>
                </a:solidFill>
                <a:effectLst/>
                <a:latin typeface="Arial" panose="020B0604020202020204" pitchFamily="34" charset="0"/>
              </a:rPr>
              <a:t>calculate</a:t>
            </a:r>
            <a:r>
              <a:rPr kumimoji="0" lang="fr-FR" altLang="fr-FR" sz="1200" b="0" i="0" u="none" strike="noStrike" cap="none" normalizeH="0" baseline="0" dirty="0">
                <a:ln>
                  <a:noFill/>
                </a:ln>
                <a:solidFill>
                  <a:schemeClr val="tx1"/>
                </a:solidFill>
                <a:effectLst/>
                <a:latin typeface="Arial" panose="020B0604020202020204" pitchFamily="34" charset="0"/>
              </a:rPr>
              <a:t> key </a:t>
            </a:r>
            <a:r>
              <a:rPr kumimoji="0" lang="fr-FR" altLang="fr-FR" sz="1200" b="0" i="0" u="none" strike="noStrike" cap="none" normalizeH="0" baseline="0" dirty="0" err="1">
                <a:ln>
                  <a:noFill/>
                </a:ln>
                <a:solidFill>
                  <a:schemeClr val="tx1"/>
                </a:solidFill>
                <a:effectLst/>
                <a:latin typeface="Arial" panose="020B0604020202020204" pitchFamily="34" charset="0"/>
              </a:rPr>
              <a:t>statistics</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including</a:t>
            </a:r>
            <a:r>
              <a:rPr kumimoji="0" lang="fr-FR" altLang="fr-FR" sz="1200" b="0" i="0" u="none" strike="noStrike" cap="none" normalizeH="0" baseline="0" dirty="0">
                <a:ln>
                  <a:noFill/>
                </a:ln>
                <a:solidFill>
                  <a:schemeClr val="tx1"/>
                </a:solidFill>
                <a:effectLst/>
                <a:latin typeface="Arial" panose="020B0604020202020204" pitchFamily="34" charset="0"/>
              </a:rPr>
              <a:t> total </a:t>
            </a:r>
            <a:r>
              <a:rPr kumimoji="0" lang="fr-FR" altLang="fr-FR" sz="1200" b="0" i="0" u="none" strike="noStrike" cap="none" normalizeH="0" baseline="0" dirty="0" err="1">
                <a:ln>
                  <a:noFill/>
                </a:ln>
                <a:solidFill>
                  <a:schemeClr val="tx1"/>
                </a:solidFill>
                <a:effectLst/>
                <a:latin typeface="Arial" panose="020B0604020202020204" pitchFamily="34" charset="0"/>
              </a:rPr>
              <a:t>payload</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payload</a:t>
            </a:r>
            <a:r>
              <a:rPr kumimoji="0" lang="fr-FR" altLang="fr-FR" sz="1200" b="0" i="0" u="none" strike="noStrike" cap="none" normalizeH="0" baseline="0" dirty="0">
                <a:ln>
                  <a:noFill/>
                </a:ln>
                <a:solidFill>
                  <a:schemeClr val="tx1"/>
                </a:solidFill>
                <a:effectLst/>
                <a:latin typeface="Arial" panose="020B0604020202020204" pitchFamily="34" charset="0"/>
              </a:rPr>
              <a:t> range for </a:t>
            </a:r>
            <a:r>
              <a:rPr kumimoji="0" lang="fr-FR" altLang="fr-FR" sz="1200" b="0" i="0" u="none" strike="noStrike" cap="none" normalizeH="0" baseline="0" dirty="0" err="1">
                <a:ln>
                  <a:noFill/>
                </a:ln>
                <a:solidFill>
                  <a:schemeClr val="tx1"/>
                </a:solidFill>
                <a:effectLst/>
                <a:latin typeface="Arial" panose="020B0604020202020204" pitchFamily="34" charset="0"/>
              </a:rPr>
              <a:t>successful</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launches</a:t>
            </a:r>
            <a:r>
              <a:rPr kumimoji="0" lang="fr-FR" altLang="fr-FR" sz="1200" b="0" i="0" u="none" strike="noStrike" cap="none" normalizeH="0" baseline="0" dirty="0">
                <a:ln>
                  <a:noFill/>
                </a:ln>
                <a:solidFill>
                  <a:schemeClr val="tx1"/>
                </a:solidFill>
                <a:effectLst/>
                <a:latin typeface="Arial" panose="020B0604020202020204" pitchFamily="34" charset="0"/>
              </a:rPr>
              <a:t>, and the total </a:t>
            </a:r>
            <a:r>
              <a:rPr kumimoji="0" lang="fr-FR" altLang="fr-FR" sz="1200" b="0" i="0" u="none" strike="noStrike" cap="none" normalizeH="0" baseline="0" dirty="0" err="1">
                <a:ln>
                  <a:noFill/>
                </a:ln>
                <a:solidFill>
                  <a:schemeClr val="tx1"/>
                </a:solidFill>
                <a:effectLst/>
                <a:latin typeface="Arial" panose="020B0604020202020204" pitchFamily="34" charset="0"/>
              </a:rPr>
              <a:t>number</a:t>
            </a:r>
            <a:r>
              <a:rPr kumimoji="0" lang="fr-FR" altLang="fr-FR" sz="1200" b="0" i="0" u="none" strike="noStrike" cap="none" normalizeH="0" baseline="0" dirty="0">
                <a:ln>
                  <a:noFill/>
                </a:ln>
                <a:solidFill>
                  <a:schemeClr val="tx1"/>
                </a:solidFill>
                <a:effectLst/>
                <a:latin typeface="Arial" panose="020B0604020202020204" pitchFamily="34" charset="0"/>
              </a:rPr>
              <a:t> of </a:t>
            </a:r>
            <a:r>
              <a:rPr kumimoji="0" lang="fr-FR" altLang="fr-FR" sz="1200" b="0" i="0" u="none" strike="noStrike" cap="none" normalizeH="0" baseline="0" dirty="0" err="1">
                <a:ln>
                  <a:noFill/>
                </a:ln>
                <a:solidFill>
                  <a:schemeClr val="tx1"/>
                </a:solidFill>
                <a:effectLst/>
                <a:latin typeface="Arial" panose="020B0604020202020204" pitchFamily="34" charset="0"/>
              </a:rPr>
              <a:t>successful</a:t>
            </a:r>
            <a:r>
              <a:rPr kumimoji="0" lang="fr-FR" altLang="fr-FR" sz="1200" b="0" i="0" u="none" strike="noStrike" cap="none" normalizeH="0" baseline="0" dirty="0">
                <a:ln>
                  <a:noFill/>
                </a:ln>
                <a:solidFill>
                  <a:schemeClr val="tx1"/>
                </a:solidFill>
                <a:effectLst/>
                <a:latin typeface="Arial" panose="020B0604020202020204" pitchFamily="34" charset="0"/>
              </a:rPr>
              <a:t> and </a:t>
            </a:r>
            <a:r>
              <a:rPr kumimoji="0" lang="fr-FR" altLang="fr-FR" sz="1200" b="0" i="0" u="none" strike="noStrike" cap="none" normalizeH="0" baseline="0" dirty="0" err="1">
                <a:ln>
                  <a:noFill/>
                </a:ln>
                <a:solidFill>
                  <a:schemeClr val="tx1"/>
                </a:solidFill>
                <a:effectLst/>
                <a:latin typeface="Arial" panose="020B0604020202020204" pitchFamily="34" charset="0"/>
              </a:rPr>
              <a:t>failed</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outcomes</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0" lang="fr-FR" altLang="fr-FR" sz="1200" b="1" i="0" u="none" strike="noStrike" cap="none" normalizeH="0" baseline="0" dirty="0">
                <a:ln>
                  <a:noFill/>
                </a:ln>
                <a:solidFill>
                  <a:schemeClr val="tx1"/>
                </a:solidFill>
                <a:effectLst/>
                <a:latin typeface="Arial" panose="020B0604020202020204" pitchFamily="34" charset="0"/>
              </a:rPr>
              <a:t>Launch Site </a:t>
            </a:r>
            <a:r>
              <a:rPr kumimoji="0" lang="fr-FR" altLang="fr-FR" sz="1200" b="1" i="0" u="none" strike="noStrike" cap="none" normalizeH="0" baseline="0" dirty="0" err="1">
                <a:ln>
                  <a:noFill/>
                </a:ln>
                <a:solidFill>
                  <a:schemeClr val="tx1"/>
                </a:solidFill>
                <a:effectLst/>
                <a:latin typeface="Arial" panose="020B0604020202020204" pitchFamily="34" charset="0"/>
              </a:rPr>
              <a:t>Analysis</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1"/>
                </a:solidFill>
                <a:effectLst/>
                <a:latin typeface="Arial" panose="020B0604020202020204" pitchFamily="34" charset="0"/>
              </a:rPr>
              <a:t>Investigated</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success</a:t>
            </a:r>
            <a:r>
              <a:rPr kumimoji="0" lang="fr-FR" altLang="fr-FR" sz="1200" b="0" i="0" u="none" strike="noStrike" cap="none" normalizeH="0" baseline="0" dirty="0">
                <a:ln>
                  <a:noFill/>
                </a:ln>
                <a:solidFill>
                  <a:schemeClr val="tx1"/>
                </a:solidFill>
                <a:effectLst/>
                <a:latin typeface="Arial" panose="020B0604020202020204" pitchFamily="34" charset="0"/>
              </a:rPr>
              <a:t> rates of </a:t>
            </a:r>
            <a:r>
              <a:rPr kumimoji="0" lang="fr-FR" altLang="fr-FR" sz="1200" b="0" i="0" u="none" strike="noStrike" cap="none" normalizeH="0" baseline="0" dirty="0" err="1">
                <a:ln>
                  <a:noFill/>
                </a:ln>
                <a:solidFill>
                  <a:schemeClr val="tx1"/>
                </a:solidFill>
                <a:effectLst/>
                <a:latin typeface="Arial" panose="020B0604020202020204" pitchFamily="34" charset="0"/>
              </a:rPr>
              <a:t>different</a:t>
            </a:r>
            <a:r>
              <a:rPr kumimoji="0" lang="fr-FR" altLang="fr-FR" sz="1200" b="0" i="0" u="none" strike="noStrike" cap="none" normalizeH="0" baseline="0" dirty="0">
                <a:ln>
                  <a:noFill/>
                </a:ln>
                <a:solidFill>
                  <a:schemeClr val="tx1"/>
                </a:solidFill>
                <a:effectLst/>
                <a:latin typeface="Arial" panose="020B0604020202020204" pitchFamily="34" charset="0"/>
              </a:rPr>
              <a:t> launch sites and </a:t>
            </a:r>
            <a:r>
              <a:rPr kumimoji="0" lang="fr-FR" altLang="fr-FR" sz="1200" b="0" i="0" u="none" strike="noStrike" cap="none" normalizeH="0" baseline="0" dirty="0" err="1">
                <a:ln>
                  <a:noFill/>
                </a:ln>
                <a:solidFill>
                  <a:schemeClr val="tx1"/>
                </a:solidFill>
                <a:effectLst/>
                <a:latin typeface="Arial" panose="020B0604020202020204" pitchFamily="34" charset="0"/>
              </a:rPr>
              <a:t>their</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proximity</a:t>
            </a:r>
            <a:r>
              <a:rPr kumimoji="0" lang="fr-FR" altLang="fr-FR" sz="1200" b="0" i="0" u="none" strike="noStrike" cap="none" normalizeH="0" baseline="0" dirty="0">
                <a:ln>
                  <a:noFill/>
                </a:ln>
                <a:solidFill>
                  <a:schemeClr val="tx1"/>
                </a:solidFill>
                <a:effectLst/>
                <a:latin typeface="Arial" panose="020B0604020202020204" pitchFamily="34" charset="0"/>
              </a:rPr>
              <a:t> to </a:t>
            </a:r>
            <a:r>
              <a:rPr kumimoji="0" lang="fr-FR" altLang="fr-FR" sz="1200" b="0" i="0" u="none" strike="noStrike" cap="none" normalizeH="0" baseline="0" dirty="0" err="1">
                <a:ln>
                  <a:noFill/>
                </a:ln>
                <a:solidFill>
                  <a:schemeClr val="tx1"/>
                </a:solidFill>
                <a:effectLst/>
                <a:latin typeface="Arial" panose="020B0604020202020204" pitchFamily="34" charset="0"/>
              </a:rPr>
              <a:t>geographical</a:t>
            </a:r>
            <a:r>
              <a:rPr kumimoji="0" lang="fr-FR" altLang="fr-FR" sz="1200" b="0" i="0" u="none" strike="noStrike" cap="none" normalizeH="0" baseline="0" dirty="0">
                <a:ln>
                  <a:noFill/>
                </a:ln>
                <a:solidFill>
                  <a:schemeClr val="tx1"/>
                </a:solidFill>
                <a:effectLst/>
                <a:latin typeface="Arial" panose="020B0604020202020204" pitchFamily="34" charset="0"/>
              </a:rPr>
              <a:t> markers.</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0" lang="fr-FR" altLang="fr-FR" sz="1200" b="1" i="0" u="none" strike="noStrike" cap="none" normalizeH="0" baseline="0" dirty="0">
                <a:ln>
                  <a:noFill/>
                </a:ln>
                <a:solidFill>
                  <a:schemeClr val="tx1"/>
                </a:solidFill>
                <a:effectLst/>
                <a:latin typeface="Arial" panose="020B0604020202020204" pitchFamily="34" charset="0"/>
              </a:rPr>
              <a:t>Data </a:t>
            </a:r>
            <a:r>
              <a:rPr kumimoji="0" lang="fr-FR" altLang="fr-FR" sz="1200" b="1" i="0" u="none" strike="noStrike" cap="none" normalizeH="0" baseline="0" dirty="0" err="1">
                <a:ln>
                  <a:noFill/>
                </a:ln>
                <a:solidFill>
                  <a:schemeClr val="tx1"/>
                </a:solidFill>
                <a:effectLst/>
                <a:latin typeface="Arial" panose="020B0604020202020204" pitchFamily="34" charset="0"/>
              </a:rPr>
              <a:t>Visualization</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1"/>
                </a:solidFill>
                <a:effectLst/>
                <a:latin typeface="Arial" panose="020B0604020202020204" pitchFamily="34" charset="0"/>
              </a:rPr>
              <a:t>Visualized</a:t>
            </a:r>
            <a:r>
              <a:rPr kumimoji="0" lang="fr-FR" altLang="fr-FR" sz="1200" b="0" i="0" u="none" strike="noStrike" cap="none" normalizeH="0" baseline="0" dirty="0">
                <a:ln>
                  <a:noFill/>
                </a:ln>
                <a:solidFill>
                  <a:schemeClr val="tx1"/>
                </a:solidFill>
                <a:effectLst/>
                <a:latin typeface="Arial" panose="020B0604020202020204" pitchFamily="34" charset="0"/>
              </a:rPr>
              <a:t> the launch sites </a:t>
            </a:r>
            <a:r>
              <a:rPr kumimoji="0" lang="fr-FR" altLang="fr-FR" sz="1200" b="0" i="0" u="none" strike="noStrike" cap="none" normalizeH="0" baseline="0" dirty="0" err="1">
                <a:ln>
                  <a:noFill/>
                </a:ln>
                <a:solidFill>
                  <a:schemeClr val="tx1"/>
                </a:solidFill>
                <a:effectLst/>
                <a:latin typeface="Arial" panose="020B0604020202020204" pitchFamily="34" charset="0"/>
              </a:rPr>
              <a:t>with</a:t>
            </a:r>
            <a:r>
              <a:rPr kumimoji="0" lang="fr-FR" altLang="fr-FR" sz="1200" b="0" i="0" u="none" strike="noStrike" cap="none" normalizeH="0" baseline="0" dirty="0">
                <a:ln>
                  <a:noFill/>
                </a:ln>
                <a:solidFill>
                  <a:schemeClr val="tx1"/>
                </a:solidFill>
                <a:effectLst/>
                <a:latin typeface="Arial" panose="020B0604020202020204" pitchFamily="34" charset="0"/>
              </a:rPr>
              <a:t> the </a:t>
            </a:r>
            <a:r>
              <a:rPr kumimoji="0" lang="fr-FR" altLang="fr-FR" sz="1200" b="0" i="0" u="none" strike="noStrike" cap="none" normalizeH="0" baseline="0" dirty="0" err="1">
                <a:ln>
                  <a:noFill/>
                </a:ln>
                <a:solidFill>
                  <a:schemeClr val="tx1"/>
                </a:solidFill>
                <a:effectLst/>
                <a:latin typeface="Arial" panose="020B0604020202020204" pitchFamily="34" charset="0"/>
              </a:rPr>
              <a:t>highest</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success</a:t>
            </a:r>
            <a:r>
              <a:rPr kumimoji="0" lang="fr-FR" altLang="fr-FR" sz="1200" b="0" i="0" u="none" strike="noStrike" cap="none" normalizeH="0" baseline="0" dirty="0">
                <a:ln>
                  <a:noFill/>
                </a:ln>
                <a:solidFill>
                  <a:schemeClr val="tx1"/>
                </a:solidFill>
                <a:effectLst/>
                <a:latin typeface="Arial" panose="020B0604020202020204" pitchFamily="34" charset="0"/>
              </a:rPr>
              <a:t> rates and the </a:t>
            </a:r>
            <a:r>
              <a:rPr kumimoji="0" lang="fr-FR" altLang="fr-FR" sz="1200" b="0" i="0" u="none" strike="noStrike" cap="none" normalizeH="0" baseline="0" dirty="0" err="1">
                <a:ln>
                  <a:noFill/>
                </a:ln>
                <a:solidFill>
                  <a:schemeClr val="tx1"/>
                </a:solidFill>
                <a:effectLst/>
                <a:latin typeface="Arial" panose="020B0604020202020204" pitchFamily="34" charset="0"/>
              </a:rPr>
              <a:t>successful</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payload</a:t>
            </a:r>
            <a:r>
              <a:rPr kumimoji="0" lang="fr-FR" altLang="fr-FR" sz="1200" b="0" i="0" u="none" strike="noStrike" cap="none" normalizeH="0" baseline="0" dirty="0">
                <a:ln>
                  <a:noFill/>
                </a:ln>
                <a:solidFill>
                  <a:schemeClr val="tx1"/>
                </a:solidFill>
                <a:effectLst/>
                <a:latin typeface="Arial" panose="020B0604020202020204" pitchFamily="34" charset="0"/>
              </a:rPr>
              <a:t> ranges.</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0" lang="fr-FR" altLang="fr-FR" sz="1200" b="1" i="0" u="none" strike="noStrike" cap="none" normalizeH="0" baseline="0" dirty="0" err="1">
                <a:ln>
                  <a:noFill/>
                </a:ln>
                <a:solidFill>
                  <a:schemeClr val="tx1"/>
                </a:solidFill>
                <a:effectLst/>
                <a:latin typeface="Arial" panose="020B0604020202020204" pitchFamily="34" charset="0"/>
              </a:rPr>
              <a:t>Predictive</a:t>
            </a:r>
            <a:r>
              <a:rPr kumimoji="0" lang="fr-FR" altLang="fr-FR" sz="1200" b="1" i="0" u="none" strike="noStrike" cap="none" normalizeH="0" baseline="0" dirty="0">
                <a:ln>
                  <a:noFill/>
                </a:ln>
                <a:solidFill>
                  <a:schemeClr val="tx1"/>
                </a:solidFill>
                <a:effectLst/>
                <a:latin typeface="Arial" panose="020B0604020202020204" pitchFamily="34" charset="0"/>
              </a:rPr>
              <a:t> Modeling</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1"/>
                </a:solidFill>
                <a:effectLst/>
                <a:latin typeface="Arial" panose="020B0604020202020204" pitchFamily="34" charset="0"/>
              </a:rPr>
              <a:t>Developed</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models</a:t>
            </a:r>
            <a:r>
              <a:rPr kumimoji="0" lang="fr-FR" altLang="fr-FR" sz="1200" b="0" i="0" u="none" strike="noStrike" cap="none" normalizeH="0" baseline="0" dirty="0">
                <a:ln>
                  <a:noFill/>
                </a:ln>
                <a:solidFill>
                  <a:schemeClr val="tx1"/>
                </a:solidFill>
                <a:effectLst/>
                <a:latin typeface="Arial" panose="020B0604020202020204" pitchFamily="34" charset="0"/>
              </a:rPr>
              <a:t> to </a:t>
            </a:r>
            <a:r>
              <a:rPr kumimoji="0" lang="fr-FR" altLang="fr-FR" sz="1200" b="0" i="0" u="none" strike="noStrike" cap="none" normalizeH="0" baseline="0" dirty="0" err="1">
                <a:ln>
                  <a:noFill/>
                </a:ln>
                <a:solidFill>
                  <a:schemeClr val="tx1"/>
                </a:solidFill>
                <a:effectLst/>
                <a:latin typeface="Arial" panose="020B0604020202020204" pitchFamily="34" charset="0"/>
              </a:rPr>
              <a:t>predict</a:t>
            </a:r>
            <a:r>
              <a:rPr kumimoji="0" lang="fr-FR" altLang="fr-FR" sz="1200" b="0" i="0" u="none" strike="noStrike" cap="none" normalizeH="0" baseline="0" dirty="0">
                <a:ln>
                  <a:noFill/>
                </a:ln>
                <a:solidFill>
                  <a:schemeClr val="tx1"/>
                </a:solidFill>
                <a:effectLst/>
                <a:latin typeface="Arial" panose="020B0604020202020204" pitchFamily="34" charset="0"/>
              </a:rPr>
              <a:t> landing </a:t>
            </a:r>
            <a:r>
              <a:rPr kumimoji="0" lang="fr-FR" altLang="fr-FR" sz="1200" b="0" i="0" u="none" strike="noStrike" cap="none" normalizeH="0" baseline="0" dirty="0" err="1">
                <a:ln>
                  <a:noFill/>
                </a:ln>
                <a:solidFill>
                  <a:schemeClr val="tx1"/>
                </a:solidFill>
                <a:effectLst/>
                <a:latin typeface="Arial" panose="020B0604020202020204" pitchFamily="34" charset="0"/>
              </a:rPr>
              <a:t>outcomes</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using</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logistic</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regression</a:t>
            </a:r>
            <a:r>
              <a:rPr kumimoji="0" lang="fr-FR" altLang="fr-FR" sz="1200" b="0" i="0" u="none" strike="noStrike" cap="none" normalizeH="0" baseline="0" dirty="0">
                <a:ln>
                  <a:noFill/>
                </a:ln>
                <a:solidFill>
                  <a:schemeClr val="tx1"/>
                </a:solidFill>
                <a:effectLst/>
                <a:latin typeface="Arial" panose="020B0604020202020204" pitchFamily="34" charset="0"/>
              </a:rPr>
              <a:t>, support </a:t>
            </a:r>
            <a:r>
              <a:rPr kumimoji="0" lang="fr-FR" altLang="fr-FR" sz="1200" b="0" i="0" u="none" strike="noStrike" cap="none" normalizeH="0" baseline="0" dirty="0" err="1">
                <a:ln>
                  <a:noFill/>
                </a:ln>
                <a:solidFill>
                  <a:schemeClr val="tx1"/>
                </a:solidFill>
                <a:effectLst/>
                <a:latin typeface="Arial" panose="020B0604020202020204" pitchFamily="34" charset="0"/>
              </a:rPr>
              <a:t>vector</a:t>
            </a:r>
            <a:r>
              <a:rPr kumimoji="0" lang="fr-FR" altLang="fr-FR" sz="1200" b="0" i="0" u="none" strike="noStrike" cap="none" normalizeH="0" baseline="0" dirty="0">
                <a:ln>
                  <a:noFill/>
                </a:ln>
                <a:solidFill>
                  <a:schemeClr val="tx1"/>
                </a:solidFill>
                <a:effectLst/>
                <a:latin typeface="Arial" panose="020B0604020202020204" pitchFamily="34" charset="0"/>
              </a:rPr>
              <a:t> machine (SVM), </a:t>
            </a:r>
            <a:r>
              <a:rPr kumimoji="0" lang="fr-FR" altLang="fr-FR" sz="1200" b="0" i="0" u="none" strike="noStrike" cap="none" normalizeH="0" baseline="0" dirty="0" err="1">
                <a:ln>
                  <a:noFill/>
                </a:ln>
                <a:solidFill>
                  <a:schemeClr val="tx1"/>
                </a:solidFill>
                <a:effectLst/>
                <a:latin typeface="Arial" panose="020B0604020202020204" pitchFamily="34" charset="0"/>
              </a:rPr>
              <a:t>decision</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tree</a:t>
            </a:r>
            <a:r>
              <a:rPr kumimoji="0" lang="fr-FR" altLang="fr-FR" sz="1200" b="0" i="0" u="none" strike="noStrike" cap="none" normalizeH="0" baseline="0" dirty="0">
                <a:ln>
                  <a:noFill/>
                </a:ln>
                <a:solidFill>
                  <a:schemeClr val="tx1"/>
                </a:solidFill>
                <a:effectLst/>
                <a:latin typeface="Arial" panose="020B0604020202020204" pitchFamily="34" charset="0"/>
              </a:rPr>
              <a:t>, and K-</a:t>
            </a:r>
            <a:r>
              <a:rPr kumimoji="0" lang="fr-FR" altLang="fr-FR" sz="1200" b="0" i="0" u="none" strike="noStrike" cap="none" normalizeH="0" baseline="0" dirty="0" err="1">
                <a:ln>
                  <a:noFill/>
                </a:ln>
                <a:solidFill>
                  <a:schemeClr val="tx1"/>
                </a:solidFill>
                <a:effectLst/>
                <a:latin typeface="Arial" panose="020B0604020202020204" pitchFamily="34" charset="0"/>
              </a:rPr>
              <a:t>nearest</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neighbor</a:t>
            </a:r>
            <a:r>
              <a:rPr kumimoji="0" lang="fr-FR" altLang="fr-FR" sz="1200" b="0" i="0" u="none" strike="noStrike" cap="none" normalizeH="0" baseline="0" dirty="0">
                <a:ln>
                  <a:noFill/>
                </a:ln>
                <a:solidFill>
                  <a:schemeClr val="tx1"/>
                </a:solidFill>
                <a:effectLst/>
                <a:latin typeface="Arial" panose="020B0604020202020204" pitchFamily="34" charset="0"/>
              </a:rPr>
              <a:t> (KNN) </a:t>
            </a:r>
            <a:r>
              <a:rPr kumimoji="0" lang="fr-FR" altLang="fr-FR" sz="1200" b="0" i="0" u="none" strike="noStrike" cap="none" normalizeH="0" baseline="0" dirty="0" err="1">
                <a:ln>
                  <a:noFill/>
                </a:ln>
                <a:solidFill>
                  <a:schemeClr val="tx1"/>
                </a:solidFill>
                <a:effectLst/>
                <a:latin typeface="Arial" panose="020B0604020202020204" pitchFamily="34" charset="0"/>
              </a:rPr>
              <a:t>algorithms</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 5">
            <a:extLst>
              <a:ext uri="{FF2B5EF4-FFF2-40B4-BE49-F238E27FC236}">
                <a16:creationId xmlns:a16="http://schemas.microsoft.com/office/drawing/2014/main" id="{A35CFE6D-DC4A-3C06-DC81-10BB33C7B3E2}"/>
              </a:ext>
            </a:extLst>
          </p:cNvPr>
          <p:cNvPicPr>
            <a:picLocks noChangeAspect="1"/>
          </p:cNvPicPr>
          <p:nvPr/>
        </p:nvPicPr>
        <p:blipFill>
          <a:blip r:embed="rId3"/>
          <a:stretch>
            <a:fillRect/>
          </a:stretch>
        </p:blipFill>
        <p:spPr>
          <a:xfrm>
            <a:off x="770011" y="1486103"/>
            <a:ext cx="9871291" cy="4833247"/>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2" name="Image 1">
            <a:extLst>
              <a:ext uri="{FF2B5EF4-FFF2-40B4-BE49-F238E27FC236}">
                <a16:creationId xmlns:a16="http://schemas.microsoft.com/office/drawing/2014/main" id="{F1A3BDFA-43AE-6222-3241-DD2E9B85F1BC}"/>
              </a:ext>
            </a:extLst>
          </p:cNvPr>
          <p:cNvPicPr>
            <a:picLocks noChangeAspect="1"/>
          </p:cNvPicPr>
          <p:nvPr/>
        </p:nvPicPr>
        <p:blipFill>
          <a:blip r:embed="rId3"/>
          <a:stretch>
            <a:fillRect/>
          </a:stretch>
        </p:blipFill>
        <p:spPr>
          <a:xfrm>
            <a:off x="770011" y="1681988"/>
            <a:ext cx="9035452" cy="3834557"/>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 5">
            <a:extLst>
              <a:ext uri="{FF2B5EF4-FFF2-40B4-BE49-F238E27FC236}">
                <a16:creationId xmlns:a16="http://schemas.microsoft.com/office/drawing/2014/main" id="{AEC34873-738A-A976-97EC-B7CC6CE6A890}"/>
              </a:ext>
            </a:extLst>
          </p:cNvPr>
          <p:cNvPicPr>
            <a:picLocks noChangeAspect="1"/>
          </p:cNvPicPr>
          <p:nvPr/>
        </p:nvPicPr>
        <p:blipFill>
          <a:blip r:embed="rId3"/>
          <a:stretch>
            <a:fillRect/>
          </a:stretch>
        </p:blipFill>
        <p:spPr>
          <a:xfrm>
            <a:off x="770010" y="1425375"/>
            <a:ext cx="5335291" cy="5001835"/>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 5">
            <a:extLst>
              <a:ext uri="{FF2B5EF4-FFF2-40B4-BE49-F238E27FC236}">
                <a16:creationId xmlns:a16="http://schemas.microsoft.com/office/drawing/2014/main" id="{52819E20-9DEF-C170-FB71-F02905123728}"/>
              </a:ext>
            </a:extLst>
          </p:cNvPr>
          <p:cNvPicPr>
            <a:picLocks noChangeAspect="1"/>
          </p:cNvPicPr>
          <p:nvPr/>
        </p:nvPicPr>
        <p:blipFill>
          <a:blip r:embed="rId3"/>
          <a:stretch>
            <a:fillRect/>
          </a:stretch>
        </p:blipFill>
        <p:spPr>
          <a:xfrm>
            <a:off x="1112088" y="1950592"/>
            <a:ext cx="9967824" cy="2956816"/>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34</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 5">
            <a:extLst>
              <a:ext uri="{FF2B5EF4-FFF2-40B4-BE49-F238E27FC236}">
                <a16:creationId xmlns:a16="http://schemas.microsoft.com/office/drawing/2014/main" id="{D5B8EE75-77A7-E309-1B44-BDB82EFC6CD8}"/>
              </a:ext>
            </a:extLst>
          </p:cNvPr>
          <p:cNvPicPr>
            <a:picLocks noChangeAspect="1"/>
          </p:cNvPicPr>
          <p:nvPr/>
        </p:nvPicPr>
        <p:blipFill>
          <a:blip r:embed="rId3"/>
          <a:stretch>
            <a:fillRect/>
          </a:stretch>
        </p:blipFill>
        <p:spPr>
          <a:xfrm>
            <a:off x="734028" y="1087699"/>
            <a:ext cx="10161326" cy="5621610"/>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fr-FR" b="0" i="0" dirty="0">
                <a:effectLst/>
                <a:latin typeface="system-ui"/>
              </a:rPr>
              <a:t>launch sites</a:t>
            </a:r>
            <a:endParaRPr lang="en-US" dirty="0">
              <a:solidFill>
                <a:srgbClr val="0B49CB"/>
              </a:solidFill>
              <a:latin typeface="Abadi"/>
            </a:endParaRPr>
          </a:p>
        </p:txBody>
      </p:sp>
      <p:pic>
        <p:nvPicPr>
          <p:cNvPr id="6" name="Image 5">
            <a:extLst>
              <a:ext uri="{FF2B5EF4-FFF2-40B4-BE49-F238E27FC236}">
                <a16:creationId xmlns:a16="http://schemas.microsoft.com/office/drawing/2014/main" id="{4FF8DA38-1360-F7EC-44B3-203FA47D3676}"/>
              </a:ext>
            </a:extLst>
          </p:cNvPr>
          <p:cNvPicPr>
            <a:picLocks noChangeAspect="1"/>
          </p:cNvPicPr>
          <p:nvPr/>
        </p:nvPicPr>
        <p:blipFill>
          <a:blip r:embed="rId3"/>
          <a:stretch>
            <a:fillRect/>
          </a:stretch>
        </p:blipFill>
        <p:spPr>
          <a:xfrm>
            <a:off x="1153387" y="1562247"/>
            <a:ext cx="8932985" cy="4576100"/>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pic>
        <p:nvPicPr>
          <p:cNvPr id="4" name="Image 3">
            <a:extLst>
              <a:ext uri="{FF2B5EF4-FFF2-40B4-BE49-F238E27FC236}">
                <a16:creationId xmlns:a16="http://schemas.microsoft.com/office/drawing/2014/main" id="{F7685472-A387-E2EB-4315-E320665BA4EF}"/>
              </a:ext>
            </a:extLst>
          </p:cNvPr>
          <p:cNvPicPr>
            <a:picLocks noChangeAspect="1"/>
          </p:cNvPicPr>
          <p:nvPr/>
        </p:nvPicPr>
        <p:blipFill>
          <a:blip r:embed="rId3"/>
          <a:stretch>
            <a:fillRect/>
          </a:stretch>
        </p:blipFill>
        <p:spPr>
          <a:xfrm>
            <a:off x="3227256" y="1339911"/>
            <a:ext cx="4945542" cy="5171421"/>
          </a:xfrm>
          <a:prstGeom prst="rect">
            <a:avLst/>
          </a:prstGeom>
        </p:spPr>
      </p:pic>
      <p:sp>
        <p:nvSpPr>
          <p:cNvPr id="6" name="Title 1">
            <a:extLst>
              <a:ext uri="{FF2B5EF4-FFF2-40B4-BE49-F238E27FC236}">
                <a16:creationId xmlns:a16="http://schemas.microsoft.com/office/drawing/2014/main" id="{F2406F41-6E4E-B7B3-CE6F-0AD545B0BAC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fr-FR" b="0" i="0" dirty="0">
                <a:effectLst/>
                <a:latin typeface="system-ui"/>
              </a:rPr>
              <a:t>launch sites 2</a:t>
            </a:r>
            <a:endParaRPr lang="en-US" dirty="0">
              <a:solidFill>
                <a:srgbClr val="0B49CB"/>
              </a:solidFill>
              <a:latin typeface="Abadi"/>
            </a:endParaRPr>
          </a:p>
        </p:txBody>
      </p:sp>
    </p:spTree>
    <p:extLst>
      <p:ext uri="{BB962C8B-B14F-4D97-AF65-F5344CB8AC3E}">
        <p14:creationId xmlns:p14="http://schemas.microsoft.com/office/powerpoint/2010/main" val="23959788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fr-FR" dirty="0"/>
              <a:t>Launch </a:t>
            </a:r>
            <a:r>
              <a:rPr lang="fr-FR" dirty="0" err="1"/>
              <a:t>Outcomes</a:t>
            </a:r>
            <a:endParaRPr lang="en-US" dirty="0">
              <a:solidFill>
                <a:srgbClr val="0B49CB"/>
              </a:solidFill>
              <a:latin typeface="Abadi"/>
            </a:endParaRPr>
          </a:p>
        </p:txBody>
      </p:sp>
      <p:pic>
        <p:nvPicPr>
          <p:cNvPr id="4" name="Image 3">
            <a:extLst>
              <a:ext uri="{FF2B5EF4-FFF2-40B4-BE49-F238E27FC236}">
                <a16:creationId xmlns:a16="http://schemas.microsoft.com/office/drawing/2014/main" id="{54788EA7-7B57-ED16-5596-6B4DC8BB4D3E}"/>
              </a:ext>
            </a:extLst>
          </p:cNvPr>
          <p:cNvPicPr>
            <a:picLocks noChangeAspect="1"/>
          </p:cNvPicPr>
          <p:nvPr/>
        </p:nvPicPr>
        <p:blipFill>
          <a:blip r:embed="rId3"/>
          <a:stretch>
            <a:fillRect/>
          </a:stretch>
        </p:blipFill>
        <p:spPr>
          <a:xfrm>
            <a:off x="2092961" y="1706730"/>
            <a:ext cx="7357846" cy="4131361"/>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797C46-986A-D4D8-F4E9-2078DAD4036F}"/>
              </a:ext>
            </a:extLst>
          </p:cNvPr>
          <p:cNvSpPr>
            <a:spLocks noGrp="1"/>
          </p:cNvSpPr>
          <p:nvPr>
            <p:ph type="title"/>
          </p:nvPr>
        </p:nvSpPr>
        <p:spPr/>
        <p:txBody>
          <a:bodyPr/>
          <a:lstStyle/>
          <a:p>
            <a:endParaRPr lang="fr-FR"/>
          </a:p>
        </p:txBody>
      </p:sp>
      <p:pic>
        <p:nvPicPr>
          <p:cNvPr id="5" name="Espace réservé du contenu 4">
            <a:extLst>
              <a:ext uri="{FF2B5EF4-FFF2-40B4-BE49-F238E27FC236}">
                <a16:creationId xmlns:a16="http://schemas.microsoft.com/office/drawing/2014/main" id="{7650E712-79FB-99B4-1DBB-3A4E85A6B647}"/>
              </a:ext>
            </a:extLst>
          </p:cNvPr>
          <p:cNvPicPr>
            <a:picLocks noGrp="1" noChangeAspect="1"/>
          </p:cNvPicPr>
          <p:nvPr>
            <p:ph idx="1"/>
          </p:nvPr>
        </p:nvPicPr>
        <p:blipFill>
          <a:blip r:embed="rId2"/>
          <a:stretch>
            <a:fillRect/>
          </a:stretch>
        </p:blipFill>
        <p:spPr>
          <a:xfrm>
            <a:off x="1336431" y="1937988"/>
            <a:ext cx="9256758" cy="4384065"/>
          </a:xfrm>
        </p:spPr>
      </p:pic>
    </p:spTree>
    <p:extLst>
      <p:ext uri="{BB962C8B-B14F-4D97-AF65-F5344CB8AC3E}">
        <p14:creationId xmlns:p14="http://schemas.microsoft.com/office/powerpoint/2010/main" val="985094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282EC84-8346-F340-6547-74FAA5E32739}"/>
              </a:ext>
            </a:extLst>
          </p:cNvPr>
          <p:cNvSpPr>
            <a:spLocks noGrp="1"/>
          </p:cNvSpPr>
          <p:nvPr>
            <p:ph type="title"/>
          </p:nvPr>
        </p:nvSpPr>
        <p:spPr/>
        <p:txBody>
          <a:bodyPr/>
          <a:lstStyle/>
          <a:p>
            <a:endParaRPr lang="fr-FR"/>
          </a:p>
        </p:txBody>
      </p:sp>
      <p:sp>
        <p:nvSpPr>
          <p:cNvPr id="3" name="Espace réservé du contenu 2">
            <a:extLst>
              <a:ext uri="{FF2B5EF4-FFF2-40B4-BE49-F238E27FC236}">
                <a16:creationId xmlns:a16="http://schemas.microsoft.com/office/drawing/2014/main" id="{1051E4DC-F4F3-7EC5-7679-722BEDC67F56}"/>
              </a:ext>
            </a:extLst>
          </p:cNvPr>
          <p:cNvSpPr>
            <a:spLocks noGrp="1"/>
          </p:cNvSpPr>
          <p:nvPr>
            <p:ph idx="1"/>
          </p:nvPr>
        </p:nvSpPr>
        <p:spPr/>
        <p:txBody>
          <a:bodyPr/>
          <a:lstStyle/>
          <a:p>
            <a:r>
              <a:rPr lang="en-US" sz="2800" dirty="0">
                <a:solidFill>
                  <a:schemeClr val="accent3">
                    <a:lumMod val="25000"/>
                  </a:schemeClr>
                </a:solidFill>
                <a:latin typeface="Abadi" panose="020B0604020104020204" pitchFamily="34" charset="0"/>
              </a:rPr>
              <a:t>Summary of all results</a:t>
            </a:r>
          </a:p>
          <a:p>
            <a:endParaRPr lang="fr-FR" dirty="0"/>
          </a:p>
        </p:txBody>
      </p:sp>
      <p:sp>
        <p:nvSpPr>
          <p:cNvPr id="4" name="Rectangle 4">
            <a:extLst>
              <a:ext uri="{FF2B5EF4-FFF2-40B4-BE49-F238E27FC236}">
                <a16:creationId xmlns:a16="http://schemas.microsoft.com/office/drawing/2014/main" id="{3094EAAB-BD1B-0425-8B15-25ACB7700420}"/>
              </a:ext>
            </a:extLst>
          </p:cNvPr>
          <p:cNvSpPr>
            <a:spLocks noChangeArrowheads="1"/>
          </p:cNvSpPr>
          <p:nvPr/>
        </p:nvSpPr>
        <p:spPr bwMode="auto">
          <a:xfrm>
            <a:off x="893859" y="2321857"/>
            <a:ext cx="11569148" cy="323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err="1">
                <a:ln>
                  <a:noFill/>
                </a:ln>
                <a:solidFill>
                  <a:srgbClr val="0948CB"/>
                </a:solidFill>
                <a:effectLst/>
                <a:latin typeface="Arial" panose="020B0604020202020204" pitchFamily="34" charset="0"/>
              </a:rPr>
              <a:t>Exploratory</a:t>
            </a:r>
            <a:r>
              <a:rPr kumimoji="0" lang="fr-FR" altLang="fr-FR" sz="1200" b="1" i="0" u="none" strike="noStrike" cap="none" normalizeH="0" baseline="0" dirty="0">
                <a:ln>
                  <a:noFill/>
                </a:ln>
                <a:solidFill>
                  <a:srgbClr val="0948CB"/>
                </a:solidFill>
                <a:effectLst/>
                <a:latin typeface="Arial" panose="020B0604020202020204" pitchFamily="34" charset="0"/>
              </a:rPr>
              <a:t> Data </a:t>
            </a:r>
            <a:r>
              <a:rPr kumimoji="0" lang="fr-FR" altLang="fr-FR" sz="1200" b="1" i="0" u="none" strike="noStrike" cap="none" normalizeH="0" baseline="0" dirty="0" err="1">
                <a:ln>
                  <a:noFill/>
                </a:ln>
                <a:solidFill>
                  <a:srgbClr val="0948CB"/>
                </a:solidFill>
                <a:effectLst/>
                <a:latin typeface="Arial" panose="020B0604020202020204" pitchFamily="34" charset="0"/>
              </a:rPr>
              <a:t>Analysis</a:t>
            </a:r>
            <a:endParaRPr kumimoji="0" lang="fr-FR" altLang="fr-FR" sz="1200" b="1" i="0" u="none" strike="noStrike" cap="none" normalizeH="0" baseline="0" dirty="0">
              <a:ln>
                <a:noFill/>
              </a:ln>
              <a:solidFill>
                <a:srgbClr val="0948CB"/>
              </a:solidFill>
              <a:effectLst/>
              <a:latin typeface="Arial" panose="020B0604020202020204" pitchFamily="34" charset="0"/>
            </a:endParaRPr>
          </a:p>
          <a:p>
            <a:pPr eaLnBrk="0" fontAlgn="base" hangingPunct="0">
              <a:spcBef>
                <a:spcPct val="0"/>
              </a:spcBef>
              <a:spcAft>
                <a:spcPct val="0"/>
              </a:spcAft>
              <a:buFontTx/>
              <a:buChar char="•"/>
            </a:pPr>
            <a:r>
              <a:rPr kumimoji="0" lang="fr-FR" altLang="fr-FR" sz="1200" b="1" i="0" u="none" strike="noStrike" cap="none" normalizeH="0" baseline="0" dirty="0" err="1">
                <a:ln>
                  <a:noFill/>
                </a:ln>
                <a:solidFill>
                  <a:schemeClr val="tx1"/>
                </a:solidFill>
                <a:effectLst/>
                <a:latin typeface="Arial" panose="020B0604020202020204" pitchFamily="34" charset="0"/>
              </a:rPr>
              <a:t>Improvement</a:t>
            </a:r>
            <a:r>
              <a:rPr kumimoji="0" lang="fr-FR" altLang="fr-FR" sz="1200" b="1" i="0" u="none" strike="noStrike" cap="none" normalizeH="0" baseline="0" dirty="0">
                <a:ln>
                  <a:noFill/>
                </a:ln>
                <a:solidFill>
                  <a:schemeClr val="tx1"/>
                </a:solidFill>
                <a:effectLst/>
                <a:latin typeface="Arial" panose="020B0604020202020204" pitchFamily="34" charset="0"/>
              </a:rPr>
              <a:t> in Launch </a:t>
            </a:r>
            <a:r>
              <a:rPr kumimoji="0" lang="fr-FR" altLang="fr-FR" sz="1200" b="1" i="0" u="none" strike="noStrike" cap="none" normalizeH="0" baseline="0" dirty="0" err="1">
                <a:ln>
                  <a:noFill/>
                </a:ln>
                <a:solidFill>
                  <a:schemeClr val="tx1"/>
                </a:solidFill>
                <a:effectLst/>
                <a:latin typeface="Arial" panose="020B0604020202020204" pitchFamily="34" charset="0"/>
              </a:rPr>
              <a:t>Success</a:t>
            </a:r>
            <a:r>
              <a:rPr kumimoji="0" lang="fr-FR" altLang="fr-FR" sz="1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fr-FR" altLang="fr-FR" sz="1200" b="0" i="0" u="none" strike="noStrike" cap="none" normalizeH="0" baseline="0" dirty="0">
                <a:ln>
                  <a:noFill/>
                </a:ln>
                <a:solidFill>
                  <a:schemeClr val="tx1"/>
                </a:solidFill>
                <a:effectLst/>
                <a:latin typeface="Arial" panose="020B0604020202020204" pitchFamily="34" charset="0"/>
              </a:rPr>
              <a:t>Launch </a:t>
            </a:r>
            <a:r>
              <a:rPr kumimoji="0" lang="fr-FR" altLang="fr-FR" sz="1200" b="0" i="0" u="none" strike="noStrike" cap="none" normalizeH="0" baseline="0" dirty="0" err="1">
                <a:ln>
                  <a:noFill/>
                </a:ln>
                <a:solidFill>
                  <a:schemeClr val="tx1"/>
                </a:solidFill>
                <a:effectLst/>
                <a:latin typeface="Arial" panose="020B0604020202020204" pitchFamily="34" charset="0"/>
              </a:rPr>
              <a:t>success</a:t>
            </a:r>
            <a:r>
              <a:rPr kumimoji="0" lang="fr-FR" altLang="fr-FR" sz="1200" b="0" i="0" u="none" strike="noStrike" cap="none" normalizeH="0" baseline="0" dirty="0">
                <a:ln>
                  <a:noFill/>
                </a:ln>
                <a:solidFill>
                  <a:schemeClr val="tx1"/>
                </a:solidFill>
                <a:effectLst/>
                <a:latin typeface="Arial" panose="020B0604020202020204" pitchFamily="34" charset="0"/>
              </a:rPr>
              <a:t> rates have </a:t>
            </a:r>
            <a:r>
              <a:rPr kumimoji="0" lang="fr-FR" altLang="fr-FR" sz="1200" b="0" i="0" u="none" strike="noStrike" cap="none" normalizeH="0" baseline="0" dirty="0" err="1">
                <a:ln>
                  <a:noFill/>
                </a:ln>
                <a:solidFill>
                  <a:schemeClr val="tx1"/>
                </a:solidFill>
                <a:effectLst/>
                <a:latin typeface="Arial" panose="020B0604020202020204" pitchFamily="34" charset="0"/>
              </a:rPr>
              <a:t>increased</a:t>
            </a:r>
            <a:r>
              <a:rPr kumimoji="0" lang="fr-FR" altLang="fr-FR" sz="1200" b="0" i="0" u="none" strike="noStrike" cap="none" normalizeH="0" baseline="0" dirty="0">
                <a:ln>
                  <a:noFill/>
                </a:ln>
                <a:solidFill>
                  <a:schemeClr val="tx1"/>
                </a:solidFill>
                <a:effectLst/>
                <a:latin typeface="Arial" panose="020B0604020202020204" pitchFamily="34" charset="0"/>
              </a:rPr>
              <a:t> over time.</a:t>
            </a:r>
          </a:p>
          <a:p>
            <a:pPr eaLnBrk="0" fontAlgn="base" hangingPunct="0">
              <a:spcBef>
                <a:spcPct val="0"/>
              </a:spcBef>
              <a:spcAft>
                <a:spcPct val="0"/>
              </a:spcAft>
              <a:buFontTx/>
              <a:buChar char="•"/>
            </a:pPr>
            <a:r>
              <a:rPr kumimoji="0" lang="fr-FR" altLang="fr-FR" sz="1200" b="1" i="0" u="none" strike="noStrike" cap="none" normalizeH="0" baseline="0" dirty="0">
                <a:ln>
                  <a:noFill/>
                </a:ln>
                <a:solidFill>
                  <a:schemeClr val="tx1"/>
                </a:solidFill>
                <a:effectLst/>
                <a:latin typeface="Arial" panose="020B0604020202020204" pitchFamily="34" charset="0"/>
              </a:rPr>
              <a:t>Top </a:t>
            </a:r>
            <a:r>
              <a:rPr kumimoji="0" lang="fr-FR" altLang="fr-FR" sz="1200" b="1" i="0" u="none" strike="noStrike" cap="none" normalizeH="0" baseline="0" dirty="0" err="1">
                <a:ln>
                  <a:noFill/>
                </a:ln>
                <a:solidFill>
                  <a:schemeClr val="tx1"/>
                </a:solidFill>
                <a:effectLst/>
                <a:latin typeface="Arial" panose="020B0604020202020204" pitchFamily="34" charset="0"/>
              </a:rPr>
              <a:t>Performing</a:t>
            </a:r>
            <a:r>
              <a:rPr kumimoji="0" lang="fr-FR" altLang="fr-FR" sz="1200" b="1" i="0" u="none" strike="noStrike" cap="none" normalizeH="0" baseline="0" dirty="0">
                <a:ln>
                  <a:noFill/>
                </a:ln>
                <a:solidFill>
                  <a:schemeClr val="tx1"/>
                </a:solidFill>
                <a:effectLst/>
                <a:latin typeface="Arial" panose="020B0604020202020204" pitchFamily="34" charset="0"/>
              </a:rPr>
              <a:t> Launch Site</a:t>
            </a:r>
            <a:r>
              <a:rPr kumimoji="0" lang="fr-FR" altLang="fr-FR" sz="1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fr-FR" altLang="fr-FR" sz="1200" b="0" i="0" u="none" strike="noStrike" cap="none" normalizeH="0" baseline="0" dirty="0">
                <a:ln>
                  <a:noFill/>
                </a:ln>
                <a:solidFill>
                  <a:schemeClr val="tx1"/>
                </a:solidFill>
                <a:effectLst/>
                <a:latin typeface="Arial" panose="020B0604020202020204" pitchFamily="34" charset="0"/>
              </a:rPr>
              <a:t>KSC LC-39A has the </a:t>
            </a:r>
            <a:r>
              <a:rPr kumimoji="0" lang="fr-FR" altLang="fr-FR" sz="1200" b="0" i="0" u="none" strike="noStrike" cap="none" normalizeH="0" baseline="0" dirty="0" err="1">
                <a:ln>
                  <a:noFill/>
                </a:ln>
                <a:solidFill>
                  <a:schemeClr val="tx1"/>
                </a:solidFill>
                <a:effectLst/>
                <a:latin typeface="Arial" panose="020B0604020202020204" pitchFamily="34" charset="0"/>
              </a:rPr>
              <a:t>highest</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success</a:t>
            </a:r>
            <a:r>
              <a:rPr kumimoji="0" lang="fr-FR" altLang="fr-FR" sz="1200" b="0" i="0" u="none" strike="noStrike" cap="none" normalizeH="0" baseline="0" dirty="0">
                <a:ln>
                  <a:noFill/>
                </a:ln>
                <a:solidFill>
                  <a:schemeClr val="tx1"/>
                </a:solidFill>
                <a:effectLst/>
                <a:latin typeface="Arial" panose="020B0604020202020204" pitchFamily="34" charset="0"/>
              </a:rPr>
              <a:t> rate </a:t>
            </a:r>
            <a:r>
              <a:rPr kumimoji="0" lang="fr-FR" altLang="fr-FR" sz="1200" b="0" i="0" u="none" strike="noStrike" cap="none" normalizeH="0" baseline="0" dirty="0" err="1">
                <a:ln>
                  <a:noFill/>
                </a:ln>
                <a:solidFill>
                  <a:schemeClr val="tx1"/>
                </a:solidFill>
                <a:effectLst/>
                <a:latin typeface="Arial" panose="020B0604020202020204" pitchFamily="34" charset="0"/>
              </a:rPr>
              <a:t>among</a:t>
            </a:r>
            <a:r>
              <a:rPr kumimoji="0" lang="fr-FR" altLang="fr-FR" sz="1200" b="0" i="0" u="none" strike="noStrike" cap="none" normalizeH="0" baseline="0" dirty="0">
                <a:ln>
                  <a:noFill/>
                </a:ln>
                <a:solidFill>
                  <a:schemeClr val="tx1"/>
                </a:solidFill>
                <a:effectLst/>
                <a:latin typeface="Arial" panose="020B0604020202020204" pitchFamily="34" charset="0"/>
              </a:rPr>
              <a:t> all landing sites.</a:t>
            </a:r>
          </a:p>
          <a:p>
            <a:pPr eaLnBrk="0" fontAlgn="base" hangingPunct="0">
              <a:spcBef>
                <a:spcPct val="0"/>
              </a:spcBef>
              <a:spcAft>
                <a:spcPct val="0"/>
              </a:spcAft>
              <a:buFontTx/>
              <a:buChar char="•"/>
            </a:pPr>
            <a:r>
              <a:rPr kumimoji="0" lang="fr-FR" altLang="fr-FR" sz="1200" b="1" i="0" u="none" strike="noStrike" cap="none" normalizeH="0" baseline="0" dirty="0" err="1">
                <a:ln>
                  <a:noFill/>
                </a:ln>
                <a:solidFill>
                  <a:schemeClr val="tx1"/>
                </a:solidFill>
                <a:effectLst/>
                <a:latin typeface="Arial" panose="020B0604020202020204" pitchFamily="34" charset="0"/>
              </a:rPr>
              <a:t>Orbit</a:t>
            </a:r>
            <a:r>
              <a:rPr kumimoji="0" lang="fr-FR" altLang="fr-FR" sz="1200" b="1" i="0" u="none" strike="noStrike" cap="none" normalizeH="0" baseline="0" dirty="0">
                <a:ln>
                  <a:noFill/>
                </a:ln>
                <a:solidFill>
                  <a:schemeClr val="tx1"/>
                </a:solidFill>
                <a:effectLst/>
                <a:latin typeface="Arial" panose="020B0604020202020204" pitchFamily="34" charset="0"/>
              </a:rPr>
              <a:t> </a:t>
            </a:r>
            <a:r>
              <a:rPr kumimoji="0" lang="fr-FR" altLang="fr-FR" sz="1200" b="1" i="0" u="none" strike="noStrike" cap="none" normalizeH="0" baseline="0" dirty="0" err="1">
                <a:ln>
                  <a:noFill/>
                </a:ln>
                <a:solidFill>
                  <a:schemeClr val="tx1"/>
                </a:solidFill>
                <a:effectLst/>
                <a:latin typeface="Arial" panose="020B0604020202020204" pitchFamily="34" charset="0"/>
              </a:rPr>
              <a:t>Success</a:t>
            </a:r>
            <a:r>
              <a:rPr kumimoji="0" lang="fr-FR" altLang="fr-FR" sz="1200" b="1" i="0" u="none" strike="noStrike" cap="none" normalizeH="0" baseline="0" dirty="0">
                <a:ln>
                  <a:noFill/>
                </a:ln>
                <a:solidFill>
                  <a:schemeClr val="tx1"/>
                </a:solidFill>
                <a:effectLst/>
                <a:latin typeface="Arial" panose="020B0604020202020204" pitchFamily="34" charset="0"/>
              </a:rPr>
              <a:t> Rates</a:t>
            </a:r>
            <a:r>
              <a:rPr kumimoji="0" lang="fr-FR" altLang="fr-FR" sz="1200" b="0" i="0" u="none" strike="noStrike" cap="none" normalizeH="0" baseline="0" dirty="0">
                <a:ln>
                  <a:noFill/>
                </a:ln>
                <a:solidFill>
                  <a:schemeClr val="tx1"/>
                </a:solidFill>
                <a:effectLst/>
                <a:latin typeface="Arial" panose="020B0604020202020204" pitchFamily="34" charset="0"/>
              </a:rPr>
              <a:t>:</a:t>
            </a:r>
          </a:p>
          <a:p>
            <a:pPr lvl="1" eaLnBrk="0" fontAlgn="base" hangingPunct="0">
              <a:spcBef>
                <a:spcPct val="0"/>
              </a:spcBef>
              <a:spcAft>
                <a:spcPct val="0"/>
              </a:spcAft>
              <a:buFontTx/>
              <a:buChar char="•"/>
            </a:pPr>
            <a:r>
              <a:rPr kumimoji="0" lang="fr-FR" altLang="fr-FR" sz="1200" b="0" i="0" u="none" strike="noStrike" cap="none" normalizeH="0" baseline="0" dirty="0" err="1">
                <a:ln>
                  <a:noFill/>
                </a:ln>
                <a:solidFill>
                  <a:schemeClr val="tx1"/>
                </a:solidFill>
                <a:effectLst/>
                <a:latin typeface="Arial" panose="020B0604020202020204" pitchFamily="34" charset="0"/>
              </a:rPr>
              <a:t>Orbits</a:t>
            </a:r>
            <a:r>
              <a:rPr kumimoji="0" lang="fr-FR" altLang="fr-FR" sz="1200" b="0" i="0" u="none" strike="noStrike" cap="none" normalizeH="0" baseline="0" dirty="0">
                <a:ln>
                  <a:noFill/>
                </a:ln>
                <a:solidFill>
                  <a:schemeClr val="tx1"/>
                </a:solidFill>
                <a:effectLst/>
                <a:latin typeface="Arial" panose="020B0604020202020204" pitchFamily="34" charset="0"/>
              </a:rPr>
              <a:t> ES-L1, GEO, HEO, and SSO </a:t>
            </a:r>
            <a:r>
              <a:rPr kumimoji="0" lang="fr-FR" altLang="fr-FR" sz="1200" b="0" i="0" u="none" strike="noStrike" cap="none" normalizeH="0" baseline="0" dirty="0" err="1">
                <a:ln>
                  <a:noFill/>
                </a:ln>
                <a:solidFill>
                  <a:schemeClr val="tx1"/>
                </a:solidFill>
                <a:effectLst/>
                <a:latin typeface="Arial" panose="020B0604020202020204" pitchFamily="34" charset="0"/>
              </a:rPr>
              <a:t>boast</a:t>
            </a:r>
            <a:r>
              <a:rPr kumimoji="0" lang="fr-FR" altLang="fr-FR" sz="1200" b="0" i="0" u="none" strike="noStrike" cap="none" normalizeH="0" baseline="0" dirty="0">
                <a:ln>
                  <a:noFill/>
                </a:ln>
                <a:solidFill>
                  <a:schemeClr val="tx1"/>
                </a:solidFill>
                <a:effectLst/>
                <a:latin typeface="Arial" panose="020B0604020202020204" pitchFamily="34" charset="0"/>
              </a:rPr>
              <a:t> a 100% </a:t>
            </a:r>
            <a:r>
              <a:rPr kumimoji="0" lang="fr-FR" altLang="fr-FR" sz="1200" b="0" i="0" u="none" strike="noStrike" cap="none" normalizeH="0" baseline="0" dirty="0" err="1">
                <a:ln>
                  <a:noFill/>
                </a:ln>
                <a:solidFill>
                  <a:schemeClr val="tx1"/>
                </a:solidFill>
                <a:effectLst/>
                <a:latin typeface="Arial" panose="020B0604020202020204" pitchFamily="34" charset="0"/>
              </a:rPr>
              <a:t>success</a:t>
            </a:r>
            <a:r>
              <a:rPr kumimoji="0" lang="fr-FR" altLang="fr-FR" sz="1200" b="0" i="0" u="none" strike="noStrike" cap="none" normalizeH="0" baseline="0" dirty="0">
                <a:ln>
                  <a:noFill/>
                </a:ln>
                <a:solidFill>
                  <a:schemeClr val="tx1"/>
                </a:solidFill>
                <a:effectLst/>
                <a:latin typeface="Arial" panose="020B0604020202020204" pitchFamily="34" charset="0"/>
              </a:rPr>
              <a:t> rate.</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1"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err="1">
                <a:ln>
                  <a:noFill/>
                </a:ln>
                <a:solidFill>
                  <a:srgbClr val="0948CB"/>
                </a:solidFill>
                <a:effectLst/>
                <a:latin typeface="Arial" panose="020B0604020202020204" pitchFamily="34" charset="0"/>
              </a:rPr>
              <a:t>Executive</a:t>
            </a:r>
            <a:r>
              <a:rPr kumimoji="0" lang="fr-FR" altLang="fr-FR" sz="1200" b="1" i="0" u="none" strike="noStrike" cap="none" normalizeH="0" baseline="0" dirty="0">
                <a:ln>
                  <a:noFill/>
                </a:ln>
                <a:solidFill>
                  <a:srgbClr val="0948CB"/>
                </a:solidFill>
                <a:effectLst/>
                <a:latin typeface="Arial" panose="020B0604020202020204" pitchFamily="34" charset="0"/>
              </a:rPr>
              <a:t> </a:t>
            </a:r>
            <a:r>
              <a:rPr kumimoji="0" lang="fr-FR" altLang="fr-FR" sz="1200" b="1" i="0" u="none" strike="noStrike" cap="none" normalizeH="0" baseline="0" dirty="0" err="1">
                <a:ln>
                  <a:noFill/>
                </a:ln>
                <a:solidFill>
                  <a:srgbClr val="0948CB"/>
                </a:solidFill>
                <a:effectLst/>
                <a:latin typeface="Arial" panose="020B0604020202020204" pitchFamily="34" charset="0"/>
              </a:rPr>
              <a:t>Summary</a:t>
            </a:r>
            <a:endParaRPr kumimoji="0" lang="fr-FR" altLang="fr-FR" sz="1200" b="1" i="0" u="none" strike="noStrike" cap="none" normalizeH="0" baseline="0" dirty="0">
              <a:ln>
                <a:noFill/>
              </a:ln>
              <a:solidFill>
                <a:srgbClr val="0948CB"/>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err="1">
                <a:ln>
                  <a:noFill/>
                </a:ln>
                <a:solidFill>
                  <a:schemeClr val="tx1"/>
                </a:solidFill>
                <a:effectLst/>
                <a:latin typeface="Arial" panose="020B0604020202020204" pitchFamily="34" charset="0"/>
              </a:rPr>
              <a:t>Visualization</a:t>
            </a:r>
            <a:r>
              <a:rPr kumimoji="0" lang="fr-FR" altLang="fr-FR" sz="1200" b="1" i="0" u="none" strike="noStrike" cap="none" normalizeH="0" baseline="0" dirty="0">
                <a:ln>
                  <a:noFill/>
                </a:ln>
                <a:solidFill>
                  <a:schemeClr val="tx1"/>
                </a:solidFill>
                <a:effectLst/>
                <a:latin typeface="Arial" panose="020B0604020202020204" pitchFamily="34" charset="0"/>
              </a:rPr>
              <a:t>/Analytics</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latin typeface="Arial" panose="020B0604020202020204" pitchFamily="34" charset="0"/>
              </a:rPr>
              <a:t>Most launch sites are </a:t>
            </a:r>
            <a:r>
              <a:rPr kumimoji="0" lang="fr-FR" altLang="fr-FR" sz="1200" b="0" i="0" u="none" strike="noStrike" cap="none" normalizeH="0" baseline="0" dirty="0" err="1">
                <a:ln>
                  <a:noFill/>
                </a:ln>
                <a:solidFill>
                  <a:schemeClr val="tx1"/>
                </a:solidFill>
                <a:effectLst/>
                <a:latin typeface="Arial" panose="020B0604020202020204" pitchFamily="34" charset="0"/>
              </a:rPr>
              <a:t>situated</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near</a:t>
            </a:r>
            <a:r>
              <a:rPr kumimoji="0" lang="fr-FR" altLang="fr-FR" sz="1200" b="0" i="0" u="none" strike="noStrike" cap="none" normalizeH="0" baseline="0" dirty="0">
                <a:ln>
                  <a:noFill/>
                </a:ln>
                <a:solidFill>
                  <a:schemeClr val="tx1"/>
                </a:solidFill>
                <a:effectLst/>
                <a:latin typeface="Arial" panose="020B0604020202020204" pitchFamily="34" charset="0"/>
              </a:rPr>
              <a:t> the </a:t>
            </a:r>
            <a:r>
              <a:rPr kumimoji="0" lang="fr-FR" altLang="fr-FR" sz="1200" b="0" i="0" u="none" strike="noStrike" cap="none" normalizeH="0" baseline="0" dirty="0" err="1">
                <a:ln>
                  <a:noFill/>
                </a:ln>
                <a:solidFill>
                  <a:schemeClr val="tx1"/>
                </a:solidFill>
                <a:effectLst/>
                <a:latin typeface="Arial" panose="020B0604020202020204" pitchFamily="34" charset="0"/>
              </a:rPr>
              <a:t>equator</a:t>
            </a:r>
            <a:r>
              <a:rPr kumimoji="0" lang="fr-FR" altLang="fr-FR" sz="1200" b="0" i="0" u="none" strike="noStrike" cap="none" normalizeH="0" baseline="0" dirty="0">
                <a:ln>
                  <a:noFill/>
                </a:ln>
                <a:solidFill>
                  <a:schemeClr val="tx1"/>
                </a:solidFill>
                <a:effectLst/>
                <a:latin typeface="Arial" panose="020B0604020202020204" pitchFamily="34" charset="0"/>
              </a:rPr>
              <a:t> and are close to </a:t>
            </a:r>
            <a:r>
              <a:rPr kumimoji="0" lang="fr-FR" altLang="fr-FR" sz="1200" b="0" i="0" u="none" strike="noStrike" cap="none" normalizeH="0" baseline="0" dirty="0" err="1">
                <a:ln>
                  <a:noFill/>
                </a:ln>
                <a:solidFill>
                  <a:schemeClr val="tx1"/>
                </a:solidFill>
                <a:effectLst/>
                <a:latin typeface="Arial" panose="020B0604020202020204" pitchFamily="34" charset="0"/>
              </a:rPr>
              <a:t>coastal</a:t>
            </a:r>
            <a:r>
              <a:rPr kumimoji="0" lang="fr-FR" altLang="fr-FR" sz="1200" b="0" i="0" u="none" strike="noStrike" cap="none" normalizeH="0" baseline="0" dirty="0">
                <a:ln>
                  <a:noFill/>
                </a:ln>
                <a:solidFill>
                  <a:schemeClr val="tx1"/>
                </a:solidFill>
                <a:effectLst/>
                <a:latin typeface="Arial" panose="020B0604020202020204" pitchFamily="34" charset="0"/>
              </a:rPr>
              <a:t> areas.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1" i="0" u="none" strike="noStrike" cap="none" normalizeH="0" baseline="0" dirty="0">
              <a:ln>
                <a:noFill/>
              </a:ln>
              <a:solidFill>
                <a:srgbClr val="0948CB"/>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fr-FR" altLang="fr-FR" sz="1200" b="1" i="0" u="none" strike="noStrike" cap="none" normalizeH="0" baseline="0" dirty="0" err="1">
                <a:ln>
                  <a:noFill/>
                </a:ln>
                <a:solidFill>
                  <a:srgbClr val="0948CB"/>
                </a:solidFill>
                <a:effectLst/>
                <a:latin typeface="Arial" panose="020B0604020202020204" pitchFamily="34" charset="0"/>
              </a:rPr>
              <a:t>Predictive</a:t>
            </a:r>
            <a:r>
              <a:rPr kumimoji="0" lang="fr-FR" altLang="fr-FR" sz="1200" b="1" i="0" u="none" strike="noStrike" cap="none" normalizeH="0" baseline="0" dirty="0">
                <a:ln>
                  <a:noFill/>
                </a:ln>
                <a:solidFill>
                  <a:srgbClr val="0948CB"/>
                </a:solidFill>
                <a:effectLst/>
                <a:latin typeface="Arial" panose="020B0604020202020204" pitchFamily="34" charset="0"/>
              </a:rPr>
              <a:t> Analytics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fr-FR" altLang="fr-FR" sz="1200" b="1" i="0" u="none" strike="noStrike" cap="none" normalizeH="0" baseline="0" dirty="0">
                <a:ln>
                  <a:noFill/>
                </a:ln>
                <a:solidFill>
                  <a:schemeClr val="tx1"/>
                </a:solidFill>
                <a:effectLst/>
                <a:latin typeface="Arial" panose="020B0604020202020204" pitchFamily="34" charset="0"/>
              </a:rPr>
              <a:t>Model Performance</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latin typeface="Arial" panose="020B0604020202020204" pitchFamily="34" charset="0"/>
              </a:rPr>
              <a:t>All </a:t>
            </a:r>
            <a:r>
              <a:rPr kumimoji="0" lang="fr-FR" altLang="fr-FR" sz="1200" b="0" i="0" u="none" strike="noStrike" cap="none" normalizeH="0" baseline="0" dirty="0" err="1">
                <a:ln>
                  <a:noFill/>
                </a:ln>
                <a:solidFill>
                  <a:schemeClr val="tx1"/>
                </a:solidFill>
                <a:effectLst/>
                <a:latin typeface="Arial" panose="020B0604020202020204" pitchFamily="34" charset="0"/>
              </a:rPr>
              <a:t>models</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showed</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similar</a:t>
            </a:r>
            <a:r>
              <a:rPr kumimoji="0" lang="fr-FR" altLang="fr-FR" sz="1200" b="0" i="0" u="none" strike="noStrike" cap="none" normalizeH="0" baseline="0" dirty="0">
                <a:ln>
                  <a:noFill/>
                </a:ln>
                <a:solidFill>
                  <a:schemeClr val="tx1"/>
                </a:solidFill>
                <a:effectLst/>
                <a:latin typeface="Arial" panose="020B0604020202020204" pitchFamily="34" charset="0"/>
              </a:rPr>
              <a:t> performance on the test set.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fr-FR" altLang="fr-FR" sz="1200" b="0" i="0" u="none" strike="noStrike" cap="none" normalizeH="0" baseline="0" dirty="0">
                <a:ln>
                  <a:noFill/>
                </a:ln>
                <a:solidFill>
                  <a:schemeClr val="tx1"/>
                </a:solidFill>
                <a:effectLst/>
                <a:latin typeface="Arial" panose="020B0604020202020204" pitchFamily="34" charset="0"/>
              </a:rPr>
              <a:t>The </a:t>
            </a:r>
            <a:r>
              <a:rPr kumimoji="0" lang="fr-FR" altLang="fr-FR" sz="1200" b="0" i="0" u="none" strike="noStrike" cap="none" normalizeH="0" baseline="0" dirty="0" err="1">
                <a:ln>
                  <a:noFill/>
                </a:ln>
                <a:solidFill>
                  <a:schemeClr val="tx1"/>
                </a:solidFill>
                <a:effectLst/>
                <a:latin typeface="Arial" panose="020B0604020202020204" pitchFamily="34" charset="0"/>
              </a:rPr>
              <a:t>decision</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tree</a:t>
            </a:r>
            <a:r>
              <a:rPr kumimoji="0" lang="fr-FR" altLang="fr-FR" sz="1200" b="0" i="0" u="none" strike="noStrike" cap="none" normalizeH="0" baseline="0" dirty="0">
                <a:ln>
                  <a:noFill/>
                </a:ln>
                <a:solidFill>
                  <a:schemeClr val="tx1"/>
                </a:solidFill>
                <a:effectLst/>
                <a:latin typeface="Arial" panose="020B0604020202020204" pitchFamily="34" charset="0"/>
              </a:rPr>
              <a:t> model </a:t>
            </a:r>
            <a:r>
              <a:rPr kumimoji="0" lang="fr-FR" altLang="fr-FR" sz="1200" b="0" i="0" u="none" strike="noStrike" cap="none" normalizeH="0" baseline="0" dirty="0" err="1">
                <a:ln>
                  <a:noFill/>
                </a:ln>
                <a:solidFill>
                  <a:schemeClr val="tx1"/>
                </a:solidFill>
                <a:effectLst/>
                <a:latin typeface="Arial" panose="020B0604020202020204" pitchFamily="34" charset="0"/>
              </a:rPr>
              <a:t>slightly</a:t>
            </a:r>
            <a:r>
              <a:rPr kumimoji="0" lang="fr-FR" altLang="fr-FR" sz="1200" b="0" i="0" u="none" strike="noStrike" cap="none" normalizeH="0" baseline="0" dirty="0">
                <a:ln>
                  <a:noFill/>
                </a:ln>
                <a:solidFill>
                  <a:schemeClr val="tx1"/>
                </a:solidFill>
                <a:effectLst/>
                <a:latin typeface="Arial" panose="020B0604020202020204" pitchFamily="34" charset="0"/>
              </a:rPr>
              <a:t> </a:t>
            </a:r>
            <a:r>
              <a:rPr kumimoji="0" lang="fr-FR" altLang="fr-FR" sz="1200" b="0" i="0" u="none" strike="noStrike" cap="none" normalizeH="0" baseline="0" dirty="0" err="1">
                <a:ln>
                  <a:noFill/>
                </a:ln>
                <a:solidFill>
                  <a:schemeClr val="tx1"/>
                </a:solidFill>
                <a:effectLst/>
                <a:latin typeface="Arial" panose="020B0604020202020204" pitchFamily="34" charset="0"/>
              </a:rPr>
              <a:t>outperformed</a:t>
            </a:r>
            <a:r>
              <a:rPr kumimoji="0" lang="fr-FR" altLang="fr-FR" sz="1200" b="0" i="0" u="none" strike="noStrike" cap="none" normalizeH="0" baseline="0" dirty="0">
                <a:ln>
                  <a:noFill/>
                </a:ln>
                <a:solidFill>
                  <a:schemeClr val="tx1"/>
                </a:solidFill>
                <a:effectLst/>
                <a:latin typeface="Arial" panose="020B0604020202020204" pitchFamily="34" charset="0"/>
              </a:rPr>
              <a:t> the </a:t>
            </a:r>
            <a:r>
              <a:rPr kumimoji="0" lang="fr-FR" altLang="fr-FR" sz="1200" b="0" i="0" u="none" strike="noStrike" cap="none" normalizeH="0" baseline="0" dirty="0" err="1">
                <a:ln>
                  <a:noFill/>
                </a:ln>
                <a:solidFill>
                  <a:schemeClr val="tx1"/>
                </a:solidFill>
                <a:effectLst/>
                <a:latin typeface="Arial" panose="020B0604020202020204" pitchFamily="34" charset="0"/>
              </a:rPr>
              <a:t>others</a:t>
            </a:r>
            <a:r>
              <a:rPr kumimoji="0" lang="fr-FR" altLang="fr-FR" sz="1200" b="0" i="0" u="none" strike="noStrike" cap="none" normalizeH="0" baseline="0" dirty="0">
                <a:ln>
                  <a:noFill/>
                </a:ln>
                <a:solidFill>
                  <a:schemeClr val="tx1"/>
                </a:solidFill>
                <a:effectLst/>
                <a:latin typeface="Arial" panose="020B0604020202020204" pitchFamily="34" charset="0"/>
              </a:rPr>
              <a:t>.</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fr-FR" altLang="fr-FR" sz="12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27117285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fr-FR" dirty="0"/>
              <a:t>Launch </a:t>
            </a:r>
            <a:r>
              <a:rPr lang="fr-FR" dirty="0" err="1"/>
              <a:t>Success</a:t>
            </a:r>
            <a:r>
              <a:rPr lang="fr-FR" dirty="0"/>
              <a:t> by Site</a:t>
            </a:r>
            <a:endParaRPr lang="en-US" dirty="0">
              <a:solidFill>
                <a:srgbClr val="0B49CB"/>
              </a:solidFill>
              <a:latin typeface="Abadi"/>
            </a:endParaRPr>
          </a:p>
        </p:txBody>
      </p:sp>
      <p:pic>
        <p:nvPicPr>
          <p:cNvPr id="4" name="Image 3">
            <a:extLst>
              <a:ext uri="{FF2B5EF4-FFF2-40B4-BE49-F238E27FC236}">
                <a16:creationId xmlns:a16="http://schemas.microsoft.com/office/drawing/2014/main" id="{D9F44ACC-23A3-62FB-4953-FB43A1E2FF99}"/>
              </a:ext>
            </a:extLst>
          </p:cNvPr>
          <p:cNvPicPr>
            <a:picLocks noChangeAspect="1"/>
          </p:cNvPicPr>
          <p:nvPr/>
        </p:nvPicPr>
        <p:blipFill>
          <a:blip r:embed="rId3"/>
          <a:stretch>
            <a:fillRect/>
          </a:stretch>
        </p:blipFill>
        <p:spPr>
          <a:xfrm>
            <a:off x="-4256677" y="1477109"/>
            <a:ext cx="20568975" cy="5732584"/>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Image 2">
            <a:extLst>
              <a:ext uri="{FF2B5EF4-FFF2-40B4-BE49-F238E27FC236}">
                <a16:creationId xmlns:a16="http://schemas.microsoft.com/office/drawing/2014/main" id="{7FB0429C-6E9F-7321-833D-73490FC24115}"/>
              </a:ext>
            </a:extLst>
          </p:cNvPr>
          <p:cNvPicPr>
            <a:picLocks noChangeAspect="1"/>
          </p:cNvPicPr>
          <p:nvPr/>
        </p:nvPicPr>
        <p:blipFill>
          <a:blip r:embed="rId3"/>
          <a:stretch>
            <a:fillRect/>
          </a:stretch>
        </p:blipFill>
        <p:spPr>
          <a:xfrm>
            <a:off x="3477229" y="1371116"/>
            <a:ext cx="4305146" cy="517039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a:normAutofit/>
          </a:bodyPr>
          <a:lstStyle/>
          <a:p>
            <a:r>
              <a:rPr lang="en-US" sz="1600" b="1" dirty="0"/>
              <a:t>Research Findings:</a:t>
            </a:r>
          </a:p>
          <a:p>
            <a:pPr>
              <a:buFont typeface="Arial" panose="020B0604020202020204" pitchFamily="34" charset="0"/>
              <a:buChar char="•"/>
            </a:pPr>
            <a:r>
              <a:rPr lang="en-US" sz="1600" b="1" dirty="0"/>
              <a:t>Model Performance</a:t>
            </a:r>
            <a:r>
              <a:rPr lang="en-US" sz="1600" dirty="0"/>
              <a:t>: The models performed similarly on the test set, with the decision tree model slightly outperforming the others.</a:t>
            </a:r>
          </a:p>
          <a:p>
            <a:pPr>
              <a:buFont typeface="Arial" panose="020B0604020202020204" pitchFamily="34" charset="0"/>
              <a:buChar char="•"/>
            </a:pPr>
            <a:r>
              <a:rPr lang="en-US" sz="1600" b="1" dirty="0"/>
              <a:t>Equator</a:t>
            </a:r>
            <a:r>
              <a:rPr lang="en-US" sz="1600" dirty="0"/>
              <a:t>: Most launch sites are located near the equator, which provides a natural boost due to the Earth's rotational speed. This helps reduce the need for extra fuel and boosters, saving costs.</a:t>
            </a:r>
          </a:p>
          <a:p>
            <a:pPr>
              <a:buFont typeface="Arial" panose="020B0604020202020204" pitchFamily="34" charset="0"/>
              <a:buChar char="•"/>
            </a:pPr>
            <a:r>
              <a:rPr lang="en-US" sz="1600" b="1" dirty="0"/>
              <a:t>Coast</a:t>
            </a:r>
            <a:r>
              <a:rPr lang="en-US" sz="1600" dirty="0"/>
              <a:t>: All launch sites are situated close to the coast.</a:t>
            </a:r>
          </a:p>
          <a:p>
            <a:pPr>
              <a:buFont typeface="Arial" panose="020B0604020202020204" pitchFamily="34" charset="0"/>
              <a:buChar char="•"/>
            </a:pPr>
            <a:r>
              <a:rPr lang="en-US" sz="1600" b="1" dirty="0"/>
              <a:t>Launch Success</a:t>
            </a:r>
            <a:r>
              <a:rPr lang="en-US" sz="1600" dirty="0"/>
              <a:t>: The success rate of launches has increased over time.</a:t>
            </a:r>
          </a:p>
          <a:p>
            <a:pPr>
              <a:buFont typeface="Arial" panose="020B0604020202020204" pitchFamily="34" charset="0"/>
              <a:buChar char="•"/>
            </a:pPr>
            <a:r>
              <a:rPr lang="en-US" sz="1600" b="1" dirty="0"/>
              <a:t>KSC LC-39A</a:t>
            </a:r>
            <a:r>
              <a:rPr lang="en-US" sz="1600" dirty="0"/>
              <a:t>: This site has the highest success rate among all launch sites, with a 100% success rate for launches carrying less than 5,500 kg.</a:t>
            </a:r>
          </a:p>
          <a:p>
            <a:pPr>
              <a:buFont typeface="Arial" panose="020B0604020202020204" pitchFamily="34" charset="0"/>
              <a:buChar char="•"/>
            </a:pPr>
            <a:r>
              <a:rPr lang="en-US" sz="1600" b="1" dirty="0"/>
              <a:t>Orbits</a:t>
            </a:r>
            <a:r>
              <a:rPr lang="en-US" sz="1600" dirty="0"/>
              <a:t>: ES-L1, GEO, HEO, and SSO orbits each have a 100% success rate.</a:t>
            </a:r>
          </a:p>
          <a:p>
            <a:pPr>
              <a:buFont typeface="Arial" panose="020B0604020202020204" pitchFamily="34" charset="0"/>
              <a:buChar char="•"/>
            </a:pPr>
            <a:r>
              <a:rPr lang="en-US" sz="1600" b="1" dirty="0"/>
              <a:t>Payload Mass</a:t>
            </a:r>
            <a:r>
              <a:rPr lang="en-US" sz="1600" dirty="0"/>
              <a:t>: At all launch sites, a higher payload mass (kg) correlates with a higher success rate.</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5</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958696" y="2521403"/>
            <a:ext cx="8479501" cy="189842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Bef>
                <a:spcPts val="1400"/>
              </a:spcBef>
              <a:buNone/>
            </a:pPr>
            <a:r>
              <a:rPr lang="en-US" sz="2200" dirty="0">
                <a:solidFill>
                  <a:schemeClr val="accent3">
                    <a:lumMod val="25000"/>
                  </a:schemeClr>
                </a:solidFill>
                <a:latin typeface="Abadi" panose="020B0604020104020204" pitchFamily="34" charset="0"/>
              </a:rPr>
              <a:t>Project background and context</a:t>
            </a:r>
          </a:p>
          <a:p>
            <a:pPr marL="457200" lvl="1" indent="0">
              <a:spcBef>
                <a:spcPts val="1400"/>
              </a:spcBef>
              <a:buNone/>
            </a:pPr>
            <a:r>
              <a:rPr lang="en-US" sz="1400" dirty="0">
                <a:solidFill>
                  <a:schemeClr val="tx2"/>
                </a:solidFill>
              </a:rPr>
              <a:t>SpaceX advertises Falcon 9 rocket launches on its website at a cost of 62 million dollars, while other providers charge over 165 million dollars. This significant cost difference is mainly because SpaceX can reuse the first stage. Therefore, if we can predict whether the first stage will successfully land, we can estimate the launch cost. This information can help other companies make more competitive bids when competing against SpaceX for rocket launches.</a:t>
            </a:r>
            <a:endParaRPr lang="en-US" sz="1400" dirty="0">
              <a:solidFill>
                <a:schemeClr val="tx2"/>
              </a:solidFill>
              <a:latin typeface="Abadi" panose="020B0604020104020204" pitchFamily="34" charset="0"/>
            </a:endParaRPr>
          </a:p>
        </p:txBody>
      </p:sp>
    </p:spTree>
    <p:extLst>
      <p:ext uri="{BB962C8B-B14F-4D97-AF65-F5344CB8AC3E}">
        <p14:creationId xmlns:p14="http://schemas.microsoft.com/office/powerpoint/2010/main" val="2560061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6</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7</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34028" y="1278658"/>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1400"/>
              </a:spcBef>
            </a:pPr>
            <a:r>
              <a:rPr lang="en-US" sz="8800" dirty="0">
                <a:solidFill>
                  <a:schemeClr val="accent3">
                    <a:lumMod val="25000"/>
                  </a:schemeClr>
                </a:solidFill>
                <a:latin typeface="Abadi"/>
              </a:rPr>
              <a:t>Data collection methodology:</a:t>
            </a:r>
          </a:p>
          <a:p>
            <a:pPr algn="l" fontAlgn="base">
              <a:buFont typeface="Arial" panose="020B0604020202020204" pitchFamily="34" charset="0"/>
              <a:buChar char="•"/>
            </a:pPr>
            <a:r>
              <a:rPr lang="en-US" sz="4800" b="0" i="0" dirty="0">
                <a:solidFill>
                  <a:schemeClr val="tx2"/>
                </a:solidFill>
                <a:effectLst/>
                <a:latin typeface="system-ui"/>
              </a:rPr>
              <a:t>Request to the SpaceX API</a:t>
            </a:r>
          </a:p>
          <a:p>
            <a:pPr algn="l" fontAlgn="base">
              <a:buFont typeface="Arial" panose="020B0604020202020204" pitchFamily="34" charset="0"/>
              <a:buChar char="•"/>
            </a:pPr>
            <a:r>
              <a:rPr lang="en-US" sz="4800" b="0" i="0" dirty="0">
                <a:solidFill>
                  <a:schemeClr val="tx2"/>
                </a:solidFill>
                <a:effectLst/>
                <a:latin typeface="system-ui"/>
              </a:rPr>
              <a:t>Clean the requested data</a:t>
            </a:r>
          </a:p>
          <a:p>
            <a:pPr algn="l" fontAlgn="base">
              <a:buFont typeface="Arial" panose="020B0604020202020204" pitchFamily="34" charset="0"/>
              <a:buChar char="•"/>
            </a:pPr>
            <a:r>
              <a:rPr lang="en-US" sz="4800" b="0" i="0" dirty="0">
                <a:solidFill>
                  <a:schemeClr val="tx2"/>
                </a:solidFill>
                <a:effectLst/>
                <a:latin typeface="system-ui"/>
              </a:rPr>
              <a:t>Web scr</a:t>
            </a:r>
            <a:r>
              <a:rPr lang="en-US" sz="4800" dirty="0">
                <a:solidFill>
                  <a:schemeClr val="tx2"/>
                </a:solidFill>
                <a:latin typeface="system-ui"/>
              </a:rPr>
              <a:t>aping</a:t>
            </a:r>
            <a:endParaRPr lang="en-US" sz="4800" b="0" i="0" dirty="0">
              <a:solidFill>
                <a:schemeClr val="tx2"/>
              </a:solidFill>
              <a:effectLst/>
              <a:latin typeface="system-ui"/>
            </a:endParaRPr>
          </a:p>
          <a:p>
            <a:pPr>
              <a:lnSpc>
                <a:spcPct val="120000"/>
              </a:lnSpc>
              <a:spcBef>
                <a:spcPts val="1400"/>
              </a:spcBef>
            </a:pPr>
            <a:r>
              <a:rPr lang="en-US" sz="8800" dirty="0">
                <a:solidFill>
                  <a:schemeClr val="accent3">
                    <a:lumMod val="25000"/>
                  </a:schemeClr>
                </a:solidFill>
                <a:latin typeface="Abadi"/>
              </a:rPr>
              <a:t>Perform data wrangling</a:t>
            </a:r>
          </a:p>
          <a:p>
            <a:pPr lvl="1">
              <a:lnSpc>
                <a:spcPct val="120000"/>
              </a:lnSpc>
              <a:spcBef>
                <a:spcPts val="1400"/>
              </a:spcBef>
            </a:pPr>
            <a:r>
              <a:rPr lang="en-US" sz="4800" dirty="0">
                <a:solidFill>
                  <a:schemeClr val="tx2"/>
                </a:solidFill>
              </a:rPr>
              <a:t>The dataset includes various cases where the booster did not land successfully, such as failed landings due to accidents. Specific outcomes are categorized as follows: True Ocean indicates a successful landing in the ocean, while False Ocean indicates a failed ocean landing; True RTLS means a successful landing on a ground pad, and False RTLS indicates a failed ground pad landing; True ASDS signifies a successful landing on a drone ship, while False ASDS represents a failed landing on a drone ship. In this lab, these outcomes will be converted into training labels, where 1 represents a successful landing and 0 represents an unsuccessful one.</a:t>
            </a:r>
          </a:p>
          <a:p>
            <a:pPr>
              <a:lnSpc>
                <a:spcPct val="120000"/>
              </a:lnSpc>
              <a:spcBef>
                <a:spcPts val="1400"/>
              </a:spcBef>
            </a:pPr>
            <a:r>
              <a:rPr lang="en-US" sz="9200" dirty="0">
                <a:solidFill>
                  <a:schemeClr val="accent3">
                    <a:lumMod val="25000"/>
                  </a:schemeClr>
                </a:solidFill>
                <a:latin typeface="Abadi"/>
              </a:rPr>
              <a:t>Perform exploratory data analysis (EDA) using visualization and SQL</a:t>
            </a:r>
          </a:p>
          <a:p>
            <a:pPr>
              <a:lnSpc>
                <a:spcPct val="120000"/>
              </a:lnSpc>
              <a:spcBef>
                <a:spcPts val="1400"/>
              </a:spcBef>
            </a:pPr>
            <a:r>
              <a:rPr lang="en-US" sz="8800" dirty="0">
                <a:solidFill>
                  <a:schemeClr val="accent3">
                    <a:lumMod val="25000"/>
                  </a:schemeClr>
                </a:solidFill>
                <a:latin typeface="Abadi"/>
              </a:rPr>
              <a:t>Perform interactive visual analytics using Folium and </a:t>
            </a:r>
            <a:r>
              <a:rPr lang="en-US" sz="8800" dirty="0" err="1">
                <a:solidFill>
                  <a:schemeClr val="accent3">
                    <a:lumMod val="25000"/>
                  </a:schemeClr>
                </a:solidFill>
                <a:latin typeface="Abadi"/>
              </a:rPr>
              <a:t>Plotly</a:t>
            </a:r>
            <a:r>
              <a:rPr lang="en-US" sz="8800" dirty="0">
                <a:solidFill>
                  <a:schemeClr val="accent3">
                    <a:lumMod val="25000"/>
                  </a:schemeClr>
                </a:solidFill>
                <a:latin typeface="Abadi"/>
              </a:rPr>
              <a:t> Dash</a:t>
            </a:r>
          </a:p>
          <a:p>
            <a:pPr marL="0" indent="0">
              <a:lnSpc>
                <a:spcPct val="120000"/>
              </a:lnSpc>
              <a:spcBef>
                <a:spcPts val="1400"/>
              </a:spcBef>
              <a:buNone/>
            </a:pPr>
            <a:endParaRPr lang="en-US" sz="88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EC684CA-049B-0B2E-DCF7-D86ACCBB3E4C}"/>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E0EE5D3A-2EB0-B249-DBFF-D3A365D11A81}"/>
              </a:ext>
            </a:extLst>
          </p:cNvPr>
          <p:cNvSpPr>
            <a:spLocks noGrp="1"/>
          </p:cNvSpPr>
          <p:nvPr>
            <p:ph idx="1"/>
          </p:nvPr>
        </p:nvSpPr>
        <p:spPr/>
        <p:txBody>
          <a:bodyPr/>
          <a:lstStyle/>
          <a:p>
            <a:r>
              <a:rPr lang="en-US" sz="2800" dirty="0">
                <a:solidFill>
                  <a:schemeClr val="accent3">
                    <a:lumMod val="25000"/>
                  </a:schemeClr>
                </a:solidFill>
                <a:latin typeface="Abadi"/>
              </a:rPr>
              <a:t>Perform predictive analysis using classification models</a:t>
            </a:r>
          </a:p>
          <a:p>
            <a:pPr>
              <a:lnSpc>
                <a:spcPct val="200000"/>
              </a:lnSpc>
            </a:pPr>
            <a:endParaRPr lang="fr-FR" dirty="0"/>
          </a:p>
        </p:txBody>
      </p:sp>
      <p:sp>
        <p:nvSpPr>
          <p:cNvPr id="4" name="Rectangle 3">
            <a:extLst>
              <a:ext uri="{FF2B5EF4-FFF2-40B4-BE49-F238E27FC236}">
                <a16:creationId xmlns:a16="http://schemas.microsoft.com/office/drawing/2014/main" id="{2C9675DC-89E8-C199-1DB3-11A02FA92CF6}"/>
              </a:ext>
            </a:extLst>
          </p:cNvPr>
          <p:cNvSpPr>
            <a:spLocks noChangeArrowheads="1"/>
          </p:cNvSpPr>
          <p:nvPr/>
        </p:nvSpPr>
        <p:spPr bwMode="auto">
          <a:xfrm>
            <a:off x="838200" y="1989044"/>
            <a:ext cx="6905417" cy="365914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fr-FR" altLang="fr-FR" sz="12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2"/>
                </a:solidFill>
                <a:effectLst/>
                <a:latin typeface="Arial" panose="020B0604020202020204" pitchFamily="34" charset="0"/>
              </a:rPr>
              <a:t>Convert</a:t>
            </a:r>
            <a:r>
              <a:rPr kumimoji="0" lang="fr-FR" altLang="fr-FR" sz="1200" b="0" i="0" u="none" strike="noStrike" cap="none" normalizeH="0" baseline="0" dirty="0">
                <a:ln>
                  <a:noFill/>
                </a:ln>
                <a:solidFill>
                  <a:schemeClr val="tx2"/>
                </a:solidFill>
                <a:effectLst/>
                <a:latin typeface="Arial" panose="020B0604020202020204" pitchFamily="34" charset="0"/>
              </a:rPr>
              <a:t> the "Class" </a:t>
            </a:r>
            <a:r>
              <a:rPr kumimoji="0" lang="fr-FR" altLang="fr-FR" sz="1200" b="0" i="0" u="none" strike="noStrike" cap="none" normalizeH="0" baseline="0" dirty="0" err="1">
                <a:ln>
                  <a:noFill/>
                </a:ln>
                <a:solidFill>
                  <a:schemeClr val="tx2"/>
                </a:solidFill>
                <a:effectLst/>
                <a:latin typeface="Arial" panose="020B0604020202020204" pitchFamily="34" charset="0"/>
              </a:rPr>
              <a:t>column</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panose="020B0604020202020204" pitchFamily="34" charset="0"/>
              </a:rPr>
              <a:t>into</a:t>
            </a:r>
            <a:r>
              <a:rPr kumimoji="0" lang="fr-FR" altLang="fr-FR" sz="1200" b="0" i="0" u="none" strike="noStrike" cap="none" normalizeH="0" baseline="0" dirty="0">
                <a:ln>
                  <a:noFill/>
                </a:ln>
                <a:solidFill>
                  <a:schemeClr val="tx2"/>
                </a:solidFill>
                <a:effectLst/>
                <a:latin typeface="Arial" panose="020B0604020202020204" pitchFamily="34" charset="0"/>
              </a:rPr>
              <a:t> a </a:t>
            </a:r>
            <a:r>
              <a:rPr kumimoji="0" lang="fr-FR" altLang="fr-FR" sz="1200" b="0" i="0" u="none" strike="noStrike" cap="none" normalizeH="0" baseline="0" dirty="0" err="1">
                <a:ln>
                  <a:noFill/>
                </a:ln>
                <a:solidFill>
                  <a:schemeClr val="tx2"/>
                </a:solidFill>
                <a:effectLst/>
                <a:latin typeface="Arial" panose="020B0604020202020204" pitchFamily="34" charset="0"/>
              </a:rPr>
              <a:t>NumPy</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panose="020B0604020202020204" pitchFamily="34" charset="0"/>
              </a:rPr>
              <a:t>array</a:t>
            </a:r>
            <a:r>
              <a:rPr kumimoji="0" lang="fr-FR" altLang="fr-FR" sz="1200" b="0" i="0" u="none" strike="noStrike" cap="none" normalizeH="0" baseline="0" dirty="0">
                <a:ln>
                  <a:noFill/>
                </a:ln>
                <a:solidFill>
                  <a:schemeClr val="tx2"/>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2"/>
                </a:solidFill>
                <a:effectLst/>
                <a:latin typeface="Arial" panose="020B0604020202020204" pitchFamily="34" charset="0"/>
              </a:rPr>
              <a:t>Standardize</a:t>
            </a:r>
            <a:r>
              <a:rPr kumimoji="0" lang="fr-FR" altLang="fr-FR" sz="1200" b="0" i="0" u="none" strike="noStrike" cap="none" normalizeH="0" baseline="0" dirty="0">
                <a:ln>
                  <a:noFill/>
                </a:ln>
                <a:solidFill>
                  <a:schemeClr val="tx2"/>
                </a:solidFill>
                <a:effectLst/>
                <a:latin typeface="Arial" panose="020B0604020202020204" pitchFamily="34" charset="0"/>
              </a:rPr>
              <a:t> the data </a:t>
            </a:r>
            <a:r>
              <a:rPr kumimoji="0" lang="fr-FR" altLang="fr-FR" sz="1200" b="0" i="0" u="none" strike="noStrike" cap="none" normalizeH="0" baseline="0" dirty="0" err="1">
                <a:ln>
                  <a:noFill/>
                </a:ln>
                <a:solidFill>
                  <a:schemeClr val="tx2"/>
                </a:solidFill>
                <a:effectLst/>
                <a:latin typeface="Arial" panose="020B0604020202020204" pitchFamily="34" charset="0"/>
              </a:rPr>
              <a:t>using</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panose="020B0604020202020204" pitchFamily="34" charset="0"/>
              </a:rPr>
              <a:t>StandardScaler</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panose="020B0604020202020204" pitchFamily="34" charset="0"/>
              </a:rPr>
              <a:t>applying</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panose="020B0604020202020204" pitchFamily="34" charset="0"/>
              </a:rPr>
              <a:t>both</a:t>
            </a:r>
            <a:r>
              <a:rPr kumimoji="0" lang="fr-FR" altLang="fr-FR" sz="1200" b="0" i="0" u="none" strike="noStrike" cap="none" normalizeH="0" baseline="0" dirty="0">
                <a:ln>
                  <a:noFill/>
                </a:ln>
                <a:solidFill>
                  <a:schemeClr val="tx2"/>
                </a:solidFill>
                <a:effectLst/>
                <a:latin typeface="Arial" panose="020B0604020202020204" pitchFamily="34" charset="0"/>
              </a:rPr>
              <a:t> fit and </a:t>
            </a:r>
            <a:r>
              <a:rPr kumimoji="0" lang="fr-FR" altLang="fr-FR" sz="1200" b="0" i="0" u="none" strike="noStrike" cap="none" normalizeH="0" baseline="0" dirty="0" err="1">
                <a:ln>
                  <a:noFill/>
                </a:ln>
                <a:solidFill>
                  <a:schemeClr val="tx2"/>
                </a:solidFill>
                <a:effectLst/>
                <a:latin typeface="Arial" panose="020B0604020202020204" pitchFamily="34" charset="0"/>
              </a:rPr>
              <a:t>transform</a:t>
            </a:r>
            <a:r>
              <a:rPr kumimoji="0" lang="fr-FR" altLang="fr-FR" sz="1200" b="0" i="0" u="none" strike="noStrike" cap="none" normalizeH="0" baseline="0" dirty="0">
                <a:ln>
                  <a:noFill/>
                </a:ln>
                <a:solidFill>
                  <a:schemeClr val="tx2"/>
                </a:solidFill>
                <a:effectLs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a:ln>
                  <a:noFill/>
                </a:ln>
                <a:solidFill>
                  <a:schemeClr val="tx2"/>
                </a:solidFill>
                <a:effectLst/>
                <a:latin typeface="Arial" panose="020B0604020202020204" pitchFamily="34" charset="0"/>
              </a:rPr>
              <a:t>Split the data </a:t>
            </a:r>
            <a:r>
              <a:rPr kumimoji="0" lang="fr-FR" altLang="fr-FR" sz="1200" b="0" i="0" u="none" strike="noStrike" cap="none" normalizeH="0" baseline="0" dirty="0" err="1">
                <a:ln>
                  <a:noFill/>
                </a:ln>
                <a:solidFill>
                  <a:schemeClr val="tx2"/>
                </a:solidFill>
                <a:effectLst/>
                <a:latin typeface="Arial" panose="020B0604020202020204" pitchFamily="34" charset="0"/>
              </a:rPr>
              <a:t>using</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Unicode MS"/>
              </a:rPr>
              <a:t>train_test_split</a:t>
            </a:r>
            <a:r>
              <a:rPr kumimoji="0" lang="fr-FR" altLang="fr-FR" sz="1200" b="0" i="0" u="none" strike="noStrike" cap="none" normalizeH="0" baseline="0" dirty="0">
                <a:ln>
                  <a:noFill/>
                </a:ln>
                <a:solidFill>
                  <a:schemeClr val="tx2"/>
                </a:solidFill>
                <a:effectLst/>
              </a:rPr>
              <a:t>.</a:t>
            </a:r>
            <a:endParaRPr kumimoji="0" lang="fr-FR" altLang="fr-FR" sz="12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2"/>
                </a:solidFill>
                <a:effectLst/>
                <a:latin typeface="Arial" panose="020B0604020202020204" pitchFamily="34" charset="0"/>
              </a:rPr>
              <a:t>Create</a:t>
            </a:r>
            <a:r>
              <a:rPr kumimoji="0" lang="fr-FR" altLang="fr-FR" sz="1200" b="0" i="0" u="none" strike="noStrike" cap="none" normalizeH="0" baseline="0" dirty="0">
                <a:ln>
                  <a:noFill/>
                </a:ln>
                <a:solidFill>
                  <a:schemeClr val="tx2"/>
                </a:solidFill>
                <a:effectLst/>
                <a:latin typeface="Arial" panose="020B0604020202020204" pitchFamily="34" charset="0"/>
              </a:rPr>
              <a:t> a </a:t>
            </a:r>
            <a:r>
              <a:rPr kumimoji="0" lang="fr-FR" altLang="fr-FR" sz="1200" b="0" i="0" u="none" strike="noStrike" cap="none" normalizeH="0" baseline="0" dirty="0" err="1">
                <a:ln>
                  <a:noFill/>
                </a:ln>
                <a:solidFill>
                  <a:schemeClr val="tx2"/>
                </a:solidFill>
                <a:effectLst/>
                <a:latin typeface="Arial Unicode MS"/>
              </a:rPr>
              <a:t>GridSearchCV</a:t>
            </a:r>
            <a:r>
              <a:rPr kumimoji="0" lang="fr-FR" altLang="fr-FR" sz="1200" b="0" i="0" u="none" strike="noStrike" cap="none" normalizeH="0" baseline="0" dirty="0">
                <a:ln>
                  <a:noFill/>
                </a:ln>
                <a:solidFill>
                  <a:schemeClr val="tx2"/>
                </a:solidFill>
                <a:effectLst/>
              </a:rPr>
              <a:t> </a:t>
            </a:r>
            <a:r>
              <a:rPr kumimoji="0" lang="fr-FR" altLang="fr-FR" sz="1200" b="0" i="0" u="none" strike="noStrike" cap="none" normalizeH="0" baseline="0" dirty="0" err="1">
                <a:ln>
                  <a:noFill/>
                </a:ln>
                <a:solidFill>
                  <a:schemeClr val="tx2"/>
                </a:solidFill>
                <a:effectLst/>
              </a:rPr>
              <a:t>object</a:t>
            </a:r>
            <a:r>
              <a:rPr kumimoji="0" lang="fr-FR" altLang="fr-FR" sz="1200" b="0" i="0" u="none" strike="noStrike" cap="none" normalizeH="0" baseline="0" dirty="0">
                <a:ln>
                  <a:noFill/>
                </a:ln>
                <a:solidFill>
                  <a:schemeClr val="tx2"/>
                </a:solidFill>
                <a:effectLst/>
              </a:rPr>
              <a:t> </a:t>
            </a:r>
            <a:r>
              <a:rPr kumimoji="0" lang="fr-FR" altLang="fr-FR" sz="1200" b="0" i="0" u="none" strike="noStrike" cap="none" normalizeH="0" baseline="0" dirty="0" err="1">
                <a:ln>
                  <a:noFill/>
                </a:ln>
                <a:solidFill>
                  <a:schemeClr val="tx2"/>
                </a:solidFill>
                <a:effectLst/>
              </a:rPr>
              <a:t>with</a:t>
            </a:r>
            <a:r>
              <a:rPr kumimoji="0" lang="fr-FR" altLang="fr-FR" sz="1200" b="0" i="0" u="none" strike="noStrike" cap="none" normalizeH="0" baseline="0" dirty="0">
                <a:ln>
                  <a:noFill/>
                </a:ln>
                <a:solidFill>
                  <a:schemeClr val="tx2"/>
                </a:solidFill>
                <a:effectLst/>
              </a:rPr>
              <a:t> </a:t>
            </a:r>
            <a:r>
              <a:rPr kumimoji="0" lang="fr-FR" altLang="fr-FR" sz="1200" b="0" i="0" u="none" strike="noStrike" cap="none" normalizeH="0" baseline="0" dirty="0">
                <a:ln>
                  <a:noFill/>
                </a:ln>
                <a:solidFill>
                  <a:schemeClr val="tx2"/>
                </a:solidFill>
                <a:effectLst/>
                <a:latin typeface="Arial Unicode MS"/>
              </a:rPr>
              <a:t>cv=10</a:t>
            </a:r>
            <a:r>
              <a:rPr kumimoji="0" lang="fr-FR" altLang="fr-FR" sz="1200" b="0" i="0" u="none" strike="noStrike" cap="none" normalizeH="0" baseline="0" dirty="0">
                <a:ln>
                  <a:noFill/>
                </a:ln>
                <a:solidFill>
                  <a:schemeClr val="tx2"/>
                </a:solidFill>
                <a:effectLst/>
              </a:rPr>
              <a:t> for </a:t>
            </a:r>
            <a:r>
              <a:rPr kumimoji="0" lang="fr-FR" altLang="fr-FR" sz="1200" b="0" i="0" u="none" strike="noStrike" cap="none" normalizeH="0" baseline="0" dirty="0" err="1">
                <a:ln>
                  <a:noFill/>
                </a:ln>
                <a:solidFill>
                  <a:schemeClr val="tx2"/>
                </a:solidFill>
                <a:effectLst/>
              </a:rPr>
              <a:t>parameter</a:t>
            </a:r>
            <a:r>
              <a:rPr kumimoji="0" lang="fr-FR" altLang="fr-FR" sz="1200" b="0" i="0" u="none" strike="noStrike" cap="none" normalizeH="0" baseline="0" dirty="0">
                <a:ln>
                  <a:noFill/>
                </a:ln>
                <a:solidFill>
                  <a:schemeClr val="tx2"/>
                </a:solidFill>
                <a:effectLst/>
              </a:rPr>
              <a:t> </a:t>
            </a:r>
            <a:r>
              <a:rPr kumimoji="0" lang="fr-FR" altLang="fr-FR" sz="1200" b="0" i="0" u="none" strike="noStrike" cap="none" normalizeH="0" baseline="0" dirty="0" err="1">
                <a:ln>
                  <a:noFill/>
                </a:ln>
                <a:solidFill>
                  <a:schemeClr val="tx2"/>
                </a:solidFill>
                <a:effectLst/>
              </a:rPr>
              <a:t>optimization</a:t>
            </a:r>
            <a:r>
              <a:rPr kumimoji="0" lang="fr-FR" altLang="fr-FR" sz="1200" b="0" i="0" u="none" strike="noStrike" cap="none" normalizeH="0" baseline="0" dirty="0">
                <a:ln>
                  <a:noFill/>
                </a:ln>
                <a:solidFill>
                  <a:schemeClr val="tx2"/>
                </a:solidFill>
                <a:effectLst/>
              </a:rPr>
              <a:t>.</a:t>
            </a:r>
            <a:endParaRPr kumimoji="0" lang="fr-FR" altLang="fr-FR" sz="12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a:ln>
                  <a:noFill/>
                </a:ln>
                <a:solidFill>
                  <a:schemeClr val="tx2"/>
                </a:solidFill>
                <a:effectLst/>
                <a:latin typeface="Arial" panose="020B0604020202020204" pitchFamily="34" charset="0"/>
              </a:rPr>
              <a:t>Apply </a:t>
            </a:r>
            <a:r>
              <a:rPr kumimoji="0" lang="fr-FR" altLang="fr-FR" sz="1200" b="0" i="0" u="none" strike="noStrike" cap="none" normalizeH="0" baseline="0" dirty="0" err="1">
                <a:ln>
                  <a:noFill/>
                </a:ln>
                <a:solidFill>
                  <a:schemeClr val="tx2"/>
                </a:solidFill>
                <a:effectLst/>
                <a:latin typeface="Arial Unicode MS"/>
              </a:rPr>
              <a:t>GridSearchCV</a:t>
            </a:r>
            <a:r>
              <a:rPr kumimoji="0" lang="fr-FR" altLang="fr-FR" sz="1200" b="0" i="0" u="none" strike="noStrike" cap="none" normalizeH="0" baseline="0" dirty="0">
                <a:ln>
                  <a:noFill/>
                </a:ln>
                <a:solidFill>
                  <a:schemeClr val="tx2"/>
                </a:solidFill>
                <a:effectLst/>
              </a:rPr>
              <a:t> on </a:t>
            </a:r>
            <a:r>
              <a:rPr kumimoji="0" lang="fr-FR" altLang="fr-FR" sz="1200" b="0" i="0" u="none" strike="noStrike" cap="none" normalizeH="0" baseline="0" dirty="0" err="1">
                <a:ln>
                  <a:noFill/>
                </a:ln>
                <a:solidFill>
                  <a:schemeClr val="tx2"/>
                </a:solidFill>
                <a:effectLst/>
              </a:rPr>
              <a:t>various</a:t>
            </a:r>
            <a:r>
              <a:rPr kumimoji="0" lang="fr-FR" altLang="fr-FR" sz="1200" b="0" i="0" u="none" strike="noStrike" cap="none" normalizeH="0" baseline="0" dirty="0">
                <a:ln>
                  <a:noFill/>
                </a:ln>
                <a:solidFill>
                  <a:schemeClr val="tx2"/>
                </a:solidFill>
                <a:effectLst/>
              </a:rPr>
              <a:t> </a:t>
            </a:r>
            <a:r>
              <a:rPr kumimoji="0" lang="fr-FR" altLang="fr-FR" sz="1200" b="0" i="0" u="none" strike="noStrike" cap="none" normalizeH="0" baseline="0" dirty="0" err="1">
                <a:ln>
                  <a:noFill/>
                </a:ln>
                <a:solidFill>
                  <a:schemeClr val="tx2"/>
                </a:solidFill>
                <a:effectLst/>
              </a:rPr>
              <a:t>algorithms</a:t>
            </a:r>
            <a:r>
              <a:rPr kumimoji="0" lang="fr-FR" altLang="fr-FR" sz="1200" b="0" i="0" u="none" strike="noStrike" cap="none" normalizeH="0" baseline="0" dirty="0">
                <a:ln>
                  <a:noFill/>
                </a:ln>
                <a:solidFill>
                  <a:schemeClr val="tx2"/>
                </a:solidFill>
                <a:effectLst/>
              </a:rPr>
              <a:t>:</a:t>
            </a:r>
            <a:endParaRPr kumimoji="0" lang="fr-FR" altLang="fr-FR" sz="12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2"/>
                </a:solidFill>
                <a:effectLst/>
                <a:latin typeface="Arial" panose="020B0604020202020204" pitchFamily="34" charset="0"/>
              </a:rPr>
              <a:t>Logistic</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panose="020B0604020202020204" pitchFamily="34" charset="0"/>
              </a:rPr>
              <a:t>Regression</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Unicode MS"/>
              </a:rPr>
              <a:t>LogisticRegression</a:t>
            </a:r>
            <a:r>
              <a:rPr kumimoji="0" lang="fr-FR" altLang="fr-FR" sz="1200" b="0" i="0" u="none" strike="noStrike" cap="none" normalizeH="0" baseline="0" dirty="0">
                <a:ln>
                  <a:noFill/>
                </a:ln>
                <a:solidFill>
                  <a:schemeClr val="tx2"/>
                </a:solidFill>
                <a:effectLst/>
                <a:latin typeface="Arial Unicode MS"/>
              </a:rPr>
              <a:t>()</a:t>
            </a:r>
            <a:r>
              <a:rPr kumimoji="0" lang="fr-FR" altLang="fr-FR" sz="1200" b="0" i="0" u="none" strike="noStrike" cap="none" normalizeH="0" baseline="0" dirty="0">
                <a:ln>
                  <a:noFill/>
                </a:ln>
                <a:solidFill>
                  <a:schemeClr val="tx2"/>
                </a:solidFill>
                <a:effectLst/>
              </a:rPr>
              <a:t>)</a:t>
            </a:r>
            <a:endParaRPr kumimoji="0" lang="fr-FR" altLang="fr-FR" sz="12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a:ln>
                  <a:noFill/>
                </a:ln>
                <a:solidFill>
                  <a:schemeClr val="tx2"/>
                </a:solidFill>
                <a:effectLst/>
                <a:latin typeface="Arial" panose="020B0604020202020204" pitchFamily="34" charset="0"/>
              </a:rPr>
              <a:t>Support </a:t>
            </a:r>
            <a:r>
              <a:rPr kumimoji="0" lang="fr-FR" altLang="fr-FR" sz="1200" b="0" i="0" u="none" strike="noStrike" cap="none" normalizeH="0" baseline="0" dirty="0" err="1">
                <a:ln>
                  <a:noFill/>
                </a:ln>
                <a:solidFill>
                  <a:schemeClr val="tx2"/>
                </a:solidFill>
                <a:effectLst/>
                <a:latin typeface="Arial" panose="020B0604020202020204" pitchFamily="34" charset="0"/>
              </a:rPr>
              <a:t>Vector</a:t>
            </a:r>
            <a:r>
              <a:rPr kumimoji="0" lang="fr-FR" altLang="fr-FR" sz="1200" b="0" i="0" u="none" strike="noStrike" cap="none" normalizeH="0" baseline="0" dirty="0">
                <a:ln>
                  <a:noFill/>
                </a:ln>
                <a:solidFill>
                  <a:schemeClr val="tx2"/>
                </a:solidFill>
                <a:effectLst/>
                <a:latin typeface="Arial" panose="020B0604020202020204" pitchFamily="34" charset="0"/>
              </a:rPr>
              <a:t> Machine (</a:t>
            </a:r>
            <a:r>
              <a:rPr kumimoji="0" lang="fr-FR" altLang="fr-FR" sz="1200" b="0" i="0" u="none" strike="noStrike" cap="none" normalizeH="0" baseline="0" dirty="0">
                <a:ln>
                  <a:noFill/>
                </a:ln>
                <a:solidFill>
                  <a:schemeClr val="tx2"/>
                </a:solidFill>
                <a:effectLst/>
                <a:latin typeface="Arial Unicode MS"/>
              </a:rPr>
              <a:t>SVC()</a:t>
            </a:r>
            <a:r>
              <a:rPr kumimoji="0" lang="fr-FR" altLang="fr-FR" sz="1200" b="0" i="0" u="none" strike="noStrike" cap="none" normalizeH="0" baseline="0" dirty="0">
                <a:ln>
                  <a:noFill/>
                </a:ln>
                <a:solidFill>
                  <a:schemeClr val="tx2"/>
                </a:solidFill>
                <a:effectLst/>
              </a:rPr>
              <a:t>)</a:t>
            </a:r>
            <a:endParaRPr kumimoji="0" lang="fr-FR" altLang="fr-FR" sz="12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2"/>
                </a:solidFill>
                <a:effectLst/>
                <a:latin typeface="Arial" panose="020B0604020202020204" pitchFamily="34" charset="0"/>
              </a:rPr>
              <a:t>Decision</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panose="020B0604020202020204" pitchFamily="34" charset="0"/>
              </a:rPr>
              <a:t>Tree</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Unicode MS"/>
              </a:rPr>
              <a:t>DecisionTreeClassifier</a:t>
            </a:r>
            <a:r>
              <a:rPr kumimoji="0" lang="fr-FR" altLang="fr-FR" sz="1200" b="0" i="0" u="none" strike="noStrike" cap="none" normalizeH="0" baseline="0" dirty="0">
                <a:ln>
                  <a:noFill/>
                </a:ln>
                <a:solidFill>
                  <a:schemeClr val="tx2"/>
                </a:solidFill>
                <a:effectLst/>
                <a:latin typeface="Arial Unicode MS"/>
              </a:rPr>
              <a:t>()</a:t>
            </a:r>
            <a:r>
              <a:rPr kumimoji="0" lang="fr-FR" altLang="fr-FR" sz="1200" b="0" i="0" u="none" strike="noStrike" cap="none" normalizeH="0" baseline="0" dirty="0">
                <a:ln>
                  <a:noFill/>
                </a:ln>
                <a:solidFill>
                  <a:schemeClr val="tx2"/>
                </a:solidFill>
                <a:effectLst/>
              </a:rPr>
              <a:t>)</a:t>
            </a:r>
            <a:endParaRPr kumimoji="0" lang="fr-FR" altLang="fr-FR" sz="12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a:ln>
                  <a:noFill/>
                </a:ln>
                <a:solidFill>
                  <a:schemeClr val="tx2"/>
                </a:solidFill>
                <a:effectLst/>
                <a:latin typeface="Arial" panose="020B0604020202020204" pitchFamily="34" charset="0"/>
              </a:rPr>
              <a:t>K-</a:t>
            </a:r>
            <a:r>
              <a:rPr kumimoji="0" lang="fr-FR" altLang="fr-FR" sz="1200" b="0" i="0" u="none" strike="noStrike" cap="none" normalizeH="0" baseline="0" dirty="0" err="1">
                <a:ln>
                  <a:noFill/>
                </a:ln>
                <a:solidFill>
                  <a:schemeClr val="tx2"/>
                </a:solidFill>
                <a:effectLst/>
                <a:latin typeface="Arial" panose="020B0604020202020204" pitchFamily="34" charset="0"/>
              </a:rPr>
              <a:t>Nearest</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panose="020B0604020202020204" pitchFamily="34" charset="0"/>
              </a:rPr>
              <a:t>Neighbor</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Unicode MS"/>
              </a:rPr>
              <a:t>KNeighborsClassifier</a:t>
            </a:r>
            <a:r>
              <a:rPr kumimoji="0" lang="fr-FR" altLang="fr-FR" sz="1200" b="0" i="0" u="none" strike="noStrike" cap="none" normalizeH="0" baseline="0" dirty="0">
                <a:ln>
                  <a:noFill/>
                </a:ln>
                <a:solidFill>
                  <a:schemeClr val="tx2"/>
                </a:solidFill>
                <a:effectLst/>
                <a:latin typeface="Arial Unicode MS"/>
              </a:rPr>
              <a:t>()</a:t>
            </a:r>
            <a:r>
              <a:rPr kumimoji="0" lang="fr-FR" altLang="fr-FR" sz="1200" b="0" i="0" u="none" strike="noStrike" cap="none" normalizeH="0" baseline="0" dirty="0">
                <a:ln>
                  <a:noFill/>
                </a:ln>
                <a:solidFill>
                  <a:schemeClr val="tx2"/>
                </a:solidFill>
                <a:effectLst/>
              </a:rPr>
              <a:t>).</a:t>
            </a:r>
            <a:endParaRPr kumimoji="0" lang="fr-FR" altLang="fr-FR" sz="12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2"/>
                </a:solidFill>
                <a:effectLst/>
                <a:latin typeface="Arial" panose="020B0604020202020204" pitchFamily="34" charset="0"/>
              </a:rPr>
              <a:t>Calculate</a:t>
            </a:r>
            <a:r>
              <a:rPr kumimoji="0" lang="fr-FR" altLang="fr-FR" sz="1200" b="0" i="0" u="none" strike="noStrike" cap="none" normalizeH="0" baseline="0" dirty="0">
                <a:ln>
                  <a:noFill/>
                </a:ln>
                <a:solidFill>
                  <a:schemeClr val="tx2"/>
                </a:solidFill>
                <a:effectLst/>
                <a:latin typeface="Arial" panose="020B0604020202020204" pitchFamily="34" charset="0"/>
              </a:rPr>
              <a:t> the </a:t>
            </a:r>
            <a:r>
              <a:rPr kumimoji="0" lang="fr-FR" altLang="fr-FR" sz="1200" b="0" i="0" u="none" strike="noStrike" cap="none" normalizeH="0" baseline="0" dirty="0" err="1">
                <a:ln>
                  <a:noFill/>
                </a:ln>
                <a:solidFill>
                  <a:schemeClr val="tx2"/>
                </a:solidFill>
                <a:effectLst/>
                <a:latin typeface="Arial" panose="020B0604020202020204" pitchFamily="34" charset="0"/>
              </a:rPr>
              <a:t>accuracy</a:t>
            </a:r>
            <a:r>
              <a:rPr kumimoji="0" lang="fr-FR" altLang="fr-FR" sz="1200" b="0" i="0" u="none" strike="noStrike" cap="none" normalizeH="0" baseline="0" dirty="0">
                <a:ln>
                  <a:noFill/>
                </a:ln>
                <a:solidFill>
                  <a:schemeClr val="tx2"/>
                </a:solidFill>
                <a:effectLst/>
                <a:latin typeface="Arial" panose="020B0604020202020204" pitchFamily="34" charset="0"/>
              </a:rPr>
              <a:t> on the test data </a:t>
            </a:r>
            <a:r>
              <a:rPr kumimoji="0" lang="fr-FR" altLang="fr-FR" sz="1200" b="0" i="0" u="none" strike="noStrike" cap="none" normalizeH="0" baseline="0" dirty="0" err="1">
                <a:ln>
                  <a:noFill/>
                </a:ln>
                <a:solidFill>
                  <a:schemeClr val="tx2"/>
                </a:solidFill>
                <a:effectLst/>
                <a:latin typeface="Arial" panose="020B0604020202020204" pitchFamily="34" charset="0"/>
              </a:rPr>
              <a:t>using</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a:ln>
                  <a:noFill/>
                </a:ln>
                <a:solidFill>
                  <a:schemeClr val="tx2"/>
                </a:solidFill>
                <a:effectLst/>
                <a:latin typeface="Arial Unicode MS"/>
              </a:rPr>
              <a:t>.score()</a:t>
            </a:r>
            <a:r>
              <a:rPr kumimoji="0" lang="fr-FR" altLang="fr-FR" sz="1200" b="0" i="0" u="none" strike="noStrike" cap="none" normalizeH="0" baseline="0" dirty="0">
                <a:ln>
                  <a:noFill/>
                </a:ln>
                <a:solidFill>
                  <a:schemeClr val="tx2"/>
                </a:solidFill>
                <a:effectLst/>
              </a:rPr>
              <a:t> for all </a:t>
            </a:r>
            <a:r>
              <a:rPr kumimoji="0" lang="fr-FR" altLang="fr-FR" sz="1200" b="0" i="0" u="none" strike="noStrike" cap="none" normalizeH="0" baseline="0" dirty="0" err="1">
                <a:ln>
                  <a:noFill/>
                </a:ln>
                <a:solidFill>
                  <a:schemeClr val="tx2"/>
                </a:solidFill>
                <a:effectLst/>
              </a:rPr>
              <a:t>models</a:t>
            </a:r>
            <a:r>
              <a:rPr kumimoji="0" lang="fr-FR" altLang="fr-FR" sz="1200" b="0" i="0" u="none" strike="noStrike" cap="none" normalizeH="0" baseline="0" dirty="0">
                <a:ln>
                  <a:noFill/>
                </a:ln>
                <a:solidFill>
                  <a:schemeClr val="tx2"/>
                </a:solidFill>
                <a:effectLst/>
              </a:rPr>
              <a:t>.</a:t>
            </a:r>
            <a:endParaRPr kumimoji="0" lang="fr-FR" altLang="fr-FR" sz="1200" b="0" i="0" u="none" strike="noStrike" cap="none" normalizeH="0" baseline="0" dirty="0">
              <a:ln>
                <a:noFill/>
              </a:ln>
              <a:solidFill>
                <a:schemeClr val="tx2"/>
              </a:solidFill>
              <a:effectLs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2"/>
                </a:solidFill>
                <a:effectLst/>
                <a:latin typeface="Arial" panose="020B0604020202020204" pitchFamily="34" charset="0"/>
              </a:rPr>
              <a:t>Evaluate</a:t>
            </a:r>
            <a:r>
              <a:rPr kumimoji="0" lang="fr-FR" altLang="fr-FR" sz="1200" b="0" i="0" u="none" strike="noStrike" cap="none" normalizeH="0" baseline="0" dirty="0">
                <a:ln>
                  <a:noFill/>
                </a:ln>
                <a:solidFill>
                  <a:schemeClr val="tx2"/>
                </a:solidFill>
                <a:effectLst/>
                <a:latin typeface="Arial" panose="020B0604020202020204" pitchFamily="34" charset="0"/>
              </a:rPr>
              <a:t> the confusion matrix for </a:t>
            </a:r>
            <a:r>
              <a:rPr kumimoji="0" lang="fr-FR" altLang="fr-FR" sz="1200" b="0" i="0" u="none" strike="noStrike" cap="none" normalizeH="0" baseline="0" dirty="0" err="1">
                <a:ln>
                  <a:noFill/>
                </a:ln>
                <a:solidFill>
                  <a:schemeClr val="tx2"/>
                </a:solidFill>
                <a:effectLst/>
                <a:latin typeface="Arial" panose="020B0604020202020204" pitchFamily="34" charset="0"/>
              </a:rPr>
              <a:t>each</a:t>
            </a:r>
            <a:r>
              <a:rPr kumimoji="0" lang="fr-FR" altLang="fr-FR" sz="1200" b="0" i="0" u="none" strike="noStrike" cap="none" normalizeH="0" baseline="0" dirty="0">
                <a:ln>
                  <a:noFill/>
                </a:ln>
                <a:solidFill>
                  <a:schemeClr val="tx2"/>
                </a:solidFill>
                <a:effectLst/>
                <a:latin typeface="Arial" panose="020B0604020202020204" pitchFamily="34" charset="0"/>
              </a:rPr>
              <a:t> model.</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200" b="0" i="0" u="none" strike="noStrike" cap="none" normalizeH="0" baseline="0" dirty="0" err="1">
                <a:ln>
                  <a:noFill/>
                </a:ln>
                <a:solidFill>
                  <a:schemeClr val="tx2"/>
                </a:solidFill>
                <a:effectLst/>
                <a:latin typeface="Arial" panose="020B0604020202020204" pitchFamily="34" charset="0"/>
              </a:rPr>
              <a:t>Identify</a:t>
            </a:r>
            <a:r>
              <a:rPr kumimoji="0" lang="fr-FR" altLang="fr-FR" sz="1200" b="0" i="0" u="none" strike="noStrike" cap="none" normalizeH="0" baseline="0" dirty="0">
                <a:ln>
                  <a:noFill/>
                </a:ln>
                <a:solidFill>
                  <a:schemeClr val="tx2"/>
                </a:solidFill>
                <a:effectLst/>
                <a:latin typeface="Arial" panose="020B0604020202020204" pitchFamily="34" charset="0"/>
              </a:rPr>
              <a:t> the best-</a:t>
            </a:r>
            <a:r>
              <a:rPr kumimoji="0" lang="fr-FR" altLang="fr-FR" sz="1200" b="0" i="0" u="none" strike="noStrike" cap="none" normalizeH="0" baseline="0" dirty="0" err="1">
                <a:ln>
                  <a:noFill/>
                </a:ln>
                <a:solidFill>
                  <a:schemeClr val="tx2"/>
                </a:solidFill>
                <a:effectLst/>
                <a:latin typeface="Arial" panose="020B0604020202020204" pitchFamily="34" charset="0"/>
              </a:rPr>
              <a:t>performing</a:t>
            </a:r>
            <a:r>
              <a:rPr kumimoji="0" lang="fr-FR" altLang="fr-FR" sz="1200" b="0" i="0" u="none" strike="noStrike" cap="none" normalizeH="0" baseline="0" dirty="0">
                <a:ln>
                  <a:noFill/>
                </a:ln>
                <a:solidFill>
                  <a:schemeClr val="tx2"/>
                </a:solidFill>
                <a:effectLst/>
                <a:latin typeface="Arial" panose="020B0604020202020204" pitchFamily="34" charset="0"/>
              </a:rPr>
              <a:t> model </a:t>
            </a:r>
            <a:r>
              <a:rPr kumimoji="0" lang="fr-FR" altLang="fr-FR" sz="1200" b="0" i="0" u="none" strike="noStrike" cap="none" normalizeH="0" baseline="0" dirty="0" err="1">
                <a:ln>
                  <a:noFill/>
                </a:ln>
                <a:solidFill>
                  <a:schemeClr val="tx2"/>
                </a:solidFill>
                <a:effectLst/>
                <a:latin typeface="Arial" panose="020B0604020202020204" pitchFamily="34" charset="0"/>
              </a:rPr>
              <a:t>using</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panose="020B0604020202020204" pitchFamily="34" charset="0"/>
              </a:rPr>
              <a:t>metrics</a:t>
            </a:r>
            <a:r>
              <a:rPr kumimoji="0" lang="fr-FR" altLang="fr-FR" sz="1200" b="0" i="0" u="none" strike="noStrike" cap="none" normalizeH="0" baseline="0" dirty="0">
                <a:ln>
                  <a:noFill/>
                </a:ln>
                <a:solidFill>
                  <a:schemeClr val="tx2"/>
                </a:solidFill>
                <a:effectLst/>
                <a:latin typeface="Arial" panose="020B0604020202020204" pitchFamily="34" charset="0"/>
              </a:rPr>
              <a:t> </a:t>
            </a:r>
            <a:r>
              <a:rPr kumimoji="0" lang="fr-FR" altLang="fr-FR" sz="1200" b="0" i="0" u="none" strike="noStrike" cap="none" normalizeH="0" baseline="0" dirty="0" err="1">
                <a:ln>
                  <a:noFill/>
                </a:ln>
                <a:solidFill>
                  <a:schemeClr val="tx2"/>
                </a:solidFill>
                <a:effectLst/>
                <a:latin typeface="Arial" panose="020B0604020202020204" pitchFamily="34" charset="0"/>
              </a:rPr>
              <a:t>such</a:t>
            </a:r>
            <a:r>
              <a:rPr kumimoji="0" lang="fr-FR" altLang="fr-FR" sz="1200" b="0" i="0" u="none" strike="noStrike" cap="none" normalizeH="0" baseline="0" dirty="0">
                <a:ln>
                  <a:noFill/>
                </a:ln>
                <a:solidFill>
                  <a:schemeClr val="tx2"/>
                </a:solidFill>
                <a:effectLst/>
                <a:latin typeface="Arial" panose="020B0604020202020204" pitchFamily="34" charset="0"/>
              </a:rPr>
              <a:t> as Jaccard Score, F1 Score, and </a:t>
            </a:r>
            <a:r>
              <a:rPr kumimoji="0" lang="fr-FR" altLang="fr-FR" sz="1200" b="0" i="0" u="none" strike="noStrike" cap="none" normalizeH="0" baseline="0" dirty="0" err="1">
                <a:ln>
                  <a:noFill/>
                </a:ln>
                <a:solidFill>
                  <a:schemeClr val="tx2"/>
                </a:solidFill>
                <a:effectLst/>
                <a:latin typeface="Arial" panose="020B0604020202020204" pitchFamily="34" charset="0"/>
              </a:rPr>
              <a:t>Accuracy</a:t>
            </a:r>
            <a:r>
              <a:rPr kumimoji="0" lang="fr-FR" altLang="fr-FR" sz="1200" b="0" i="0" u="none" strike="noStrike" cap="none" normalizeH="0" baseline="0" dirty="0">
                <a:ln>
                  <a:noFill/>
                </a:ln>
                <a:solidFill>
                  <a:schemeClr val="tx2"/>
                </a:solidFill>
                <a:effectLst/>
                <a:latin typeface="Arial" panose="020B0604020202020204" pitchFamily="34" charset="0"/>
              </a:rPr>
              <a:t>. </a:t>
            </a:r>
          </a:p>
        </p:txBody>
      </p:sp>
    </p:spTree>
    <p:extLst>
      <p:ext uri="{BB962C8B-B14F-4D97-AF65-F5344CB8AC3E}">
        <p14:creationId xmlns:p14="http://schemas.microsoft.com/office/powerpoint/2010/main" val="34133670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2" name="Rectangle 1">
            <a:extLst>
              <a:ext uri="{FF2B5EF4-FFF2-40B4-BE49-F238E27FC236}">
                <a16:creationId xmlns:a16="http://schemas.microsoft.com/office/drawing/2014/main" id="{0E2C49A0-9793-3E74-335A-5261830839B3}"/>
              </a:ext>
            </a:extLst>
          </p:cNvPr>
          <p:cNvSpPr>
            <a:spLocks noChangeArrowheads="1"/>
          </p:cNvSpPr>
          <p:nvPr/>
        </p:nvSpPr>
        <p:spPr bwMode="auto">
          <a:xfrm>
            <a:off x="697065" y="1009131"/>
            <a:ext cx="7488845" cy="329320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fr-FR" altLang="fr-FR" sz="1600" b="0" i="0" u="none" strike="noStrike" cap="none" normalizeH="0" baseline="0" dirty="0">
              <a:ln>
                <a:noFill/>
              </a:ln>
              <a:solidFill>
                <a:schemeClr val="tx1"/>
              </a:solidFill>
              <a:effectLst/>
              <a:highlight>
                <a:srgbClr val="C0C0C0"/>
              </a:highligh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Request</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rocket launch data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from</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the SpaceX API.</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Decode</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the API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response</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using</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a:t>
            </a:r>
            <a:r>
              <a:rPr kumimoji="0" lang="fr-FR" altLang="fr-FR" sz="1400" b="0" i="0" u="none" strike="noStrike" cap="none" normalizeH="0" baseline="0" dirty="0">
                <a:ln>
                  <a:noFill/>
                </a:ln>
                <a:solidFill>
                  <a:schemeClr val="tx1"/>
                </a:solidFill>
                <a:effectLst/>
                <a:highlight>
                  <a:srgbClr val="C0C0C0"/>
                </a:highlight>
                <a:latin typeface="Arial Unicode MS"/>
              </a:rPr>
              <a:t>.</a:t>
            </a:r>
            <a:r>
              <a:rPr kumimoji="0" lang="fr-FR" altLang="fr-FR" sz="1400" b="0" i="0" u="none" strike="noStrike" cap="none" normalizeH="0" baseline="0" dirty="0" err="1">
                <a:ln>
                  <a:noFill/>
                </a:ln>
                <a:solidFill>
                  <a:schemeClr val="tx1"/>
                </a:solidFill>
                <a:effectLst/>
                <a:highlight>
                  <a:srgbClr val="C0C0C0"/>
                </a:highlight>
                <a:latin typeface="Arial Unicode MS"/>
              </a:rPr>
              <a:t>json</a:t>
            </a:r>
            <a:r>
              <a:rPr kumimoji="0" lang="fr-FR" altLang="fr-FR" sz="1400" b="0" i="0" u="none" strike="noStrike" cap="none" normalizeH="0" baseline="0" dirty="0">
                <a:ln>
                  <a:noFill/>
                </a:ln>
                <a:solidFill>
                  <a:schemeClr val="tx1"/>
                </a:solidFill>
                <a:effectLst/>
                <a:highlight>
                  <a:srgbClr val="C0C0C0"/>
                </a:highlight>
                <a:latin typeface="Arial Unicode MS"/>
              </a:rPr>
              <a:t>()</a:t>
            </a:r>
            <a:r>
              <a:rPr kumimoji="0" lang="fr-FR" altLang="fr-FR" sz="1400" b="0" i="0" u="none" strike="noStrike" cap="none" normalizeH="0" baseline="0" dirty="0">
                <a:ln>
                  <a:noFill/>
                </a:ln>
                <a:solidFill>
                  <a:schemeClr val="tx1"/>
                </a:solidFill>
                <a:effectLst/>
                <a:highlight>
                  <a:srgbClr val="C0C0C0"/>
                </a:highlight>
              </a:rPr>
              <a:t> and </a:t>
            </a:r>
            <a:r>
              <a:rPr kumimoji="0" lang="fr-FR" altLang="fr-FR" sz="1400" b="0" i="0" u="none" strike="noStrike" cap="none" normalizeH="0" baseline="0" dirty="0" err="1">
                <a:ln>
                  <a:noFill/>
                </a:ln>
                <a:solidFill>
                  <a:schemeClr val="tx1"/>
                </a:solidFill>
                <a:effectLst/>
                <a:highlight>
                  <a:srgbClr val="C0C0C0"/>
                </a:highlight>
              </a:rPr>
              <a:t>convert</a:t>
            </a:r>
            <a:r>
              <a:rPr kumimoji="0" lang="fr-FR" altLang="fr-FR" sz="1400" b="0" i="0" u="none" strike="noStrike" cap="none" normalizeH="0" baseline="0" dirty="0">
                <a:ln>
                  <a:noFill/>
                </a:ln>
                <a:solidFill>
                  <a:schemeClr val="tx1"/>
                </a:solidFill>
                <a:effectLst/>
                <a:highlight>
                  <a:srgbClr val="C0C0C0"/>
                </a:highlight>
              </a:rPr>
              <a:t> </a:t>
            </a:r>
            <a:r>
              <a:rPr kumimoji="0" lang="fr-FR" altLang="fr-FR" sz="1400" b="0" i="0" u="none" strike="noStrike" cap="none" normalizeH="0" baseline="0" dirty="0" err="1">
                <a:ln>
                  <a:noFill/>
                </a:ln>
                <a:solidFill>
                  <a:schemeClr val="tx1"/>
                </a:solidFill>
                <a:effectLst/>
                <a:highlight>
                  <a:srgbClr val="C0C0C0"/>
                </a:highlight>
              </a:rPr>
              <a:t>it</a:t>
            </a:r>
            <a:r>
              <a:rPr kumimoji="0" lang="fr-FR" altLang="fr-FR" sz="1400" b="0" i="0" u="none" strike="noStrike" cap="none" normalizeH="0" baseline="0" dirty="0">
                <a:ln>
                  <a:noFill/>
                </a:ln>
                <a:solidFill>
                  <a:schemeClr val="tx1"/>
                </a:solidFill>
                <a:effectLst/>
                <a:highlight>
                  <a:srgbClr val="C0C0C0"/>
                </a:highlight>
              </a:rPr>
              <a:t> </a:t>
            </a:r>
            <a:r>
              <a:rPr kumimoji="0" lang="fr-FR" altLang="fr-FR" sz="1400" b="0" i="0" u="none" strike="noStrike" cap="none" normalizeH="0" baseline="0" dirty="0" err="1">
                <a:ln>
                  <a:noFill/>
                </a:ln>
                <a:solidFill>
                  <a:schemeClr val="tx1"/>
                </a:solidFill>
                <a:effectLst/>
                <a:highlight>
                  <a:srgbClr val="C0C0C0"/>
                </a:highlight>
              </a:rPr>
              <a:t>into</a:t>
            </a:r>
            <a:r>
              <a:rPr kumimoji="0" lang="fr-FR" altLang="fr-FR" sz="1400" b="0" i="0" u="none" strike="noStrike" cap="none" normalizeH="0" baseline="0" dirty="0">
                <a:ln>
                  <a:noFill/>
                </a:ln>
                <a:solidFill>
                  <a:schemeClr val="tx1"/>
                </a:solidFill>
                <a:effectLst/>
                <a:highlight>
                  <a:srgbClr val="C0C0C0"/>
                </a:highlight>
              </a:rPr>
              <a:t> a </a:t>
            </a:r>
            <a:r>
              <a:rPr kumimoji="0" lang="fr-FR" altLang="fr-FR" sz="1400" b="0" i="0" u="none" strike="noStrike" cap="none" normalizeH="0" baseline="0" dirty="0" err="1">
                <a:ln>
                  <a:noFill/>
                </a:ln>
                <a:solidFill>
                  <a:schemeClr val="tx1"/>
                </a:solidFill>
                <a:effectLst/>
                <a:highlight>
                  <a:srgbClr val="C0C0C0"/>
                </a:highlight>
              </a:rPr>
              <a:t>dataframe</a:t>
            </a:r>
            <a:r>
              <a:rPr kumimoji="0" lang="fr-FR" altLang="fr-FR" sz="1400" b="0" i="0" u="none" strike="noStrike" cap="none" normalizeH="0" baseline="0" dirty="0">
                <a:ln>
                  <a:noFill/>
                </a:ln>
                <a:solidFill>
                  <a:schemeClr val="tx1"/>
                </a:solidFill>
                <a:effectLst/>
                <a:highlight>
                  <a:srgbClr val="C0C0C0"/>
                </a:highlight>
              </a:rPr>
              <a:t> </a:t>
            </a:r>
            <a:r>
              <a:rPr kumimoji="0" lang="fr-FR" altLang="fr-FR" sz="1400" b="0" i="0" u="none" strike="noStrike" cap="none" normalizeH="0" baseline="0" dirty="0" err="1">
                <a:ln>
                  <a:noFill/>
                </a:ln>
                <a:solidFill>
                  <a:schemeClr val="tx1"/>
                </a:solidFill>
                <a:effectLst/>
                <a:highlight>
                  <a:srgbClr val="C0C0C0"/>
                </a:highlight>
              </a:rPr>
              <a:t>using</a:t>
            </a:r>
            <a:r>
              <a:rPr kumimoji="0" lang="fr-FR" altLang="fr-FR" sz="1400" b="0" i="0" u="none" strike="noStrike" cap="none" normalizeH="0" baseline="0" dirty="0">
                <a:ln>
                  <a:noFill/>
                </a:ln>
                <a:solidFill>
                  <a:schemeClr val="tx1"/>
                </a:solidFill>
                <a:effectLst/>
                <a:highlight>
                  <a:srgbClr val="C0C0C0"/>
                </a:highlight>
              </a:rPr>
              <a:t> </a:t>
            </a:r>
            <a:r>
              <a:rPr kumimoji="0" lang="fr-FR" altLang="fr-FR" sz="1400" b="0" i="0" u="none" strike="noStrike" cap="none" normalizeH="0" baseline="0" dirty="0">
                <a:ln>
                  <a:noFill/>
                </a:ln>
                <a:solidFill>
                  <a:schemeClr val="tx1"/>
                </a:solidFill>
                <a:effectLst/>
                <a:highlight>
                  <a:srgbClr val="C0C0C0"/>
                </a:highlight>
                <a:latin typeface="Arial Unicode MS"/>
              </a:rPr>
              <a:t>.</a:t>
            </a:r>
            <a:r>
              <a:rPr kumimoji="0" lang="fr-FR" altLang="fr-FR" sz="1400" b="0" i="0" u="none" strike="noStrike" cap="none" normalizeH="0" baseline="0" dirty="0" err="1">
                <a:ln>
                  <a:noFill/>
                </a:ln>
                <a:solidFill>
                  <a:schemeClr val="tx1"/>
                </a:solidFill>
                <a:effectLst/>
                <a:highlight>
                  <a:srgbClr val="C0C0C0"/>
                </a:highlight>
                <a:latin typeface="Arial Unicode MS"/>
              </a:rPr>
              <a:t>json_normalize</a:t>
            </a:r>
            <a:r>
              <a:rPr kumimoji="0" lang="fr-FR" altLang="fr-FR" sz="1400" b="0" i="0" u="none" strike="noStrike" cap="none" normalizeH="0" baseline="0" dirty="0">
                <a:ln>
                  <a:noFill/>
                </a:ln>
                <a:solidFill>
                  <a:schemeClr val="tx1"/>
                </a:solidFill>
                <a:effectLst/>
                <a:highlight>
                  <a:srgbClr val="C0C0C0"/>
                </a:highlight>
                <a:latin typeface="Arial Unicode MS"/>
              </a:rPr>
              <a:t>()</a:t>
            </a:r>
            <a:r>
              <a:rPr kumimoji="0" lang="fr-FR" altLang="fr-FR" sz="1400" b="0" i="0" u="none" strike="noStrike" cap="none" normalizeH="0" baseline="0" dirty="0">
                <a:ln>
                  <a:noFill/>
                </a:ln>
                <a:solidFill>
                  <a:schemeClr val="tx1"/>
                </a:solidFill>
                <a:effectLst/>
                <a:highlight>
                  <a:srgbClr val="C0C0C0"/>
                </a:highlight>
              </a:rPr>
              <a:t>.</a:t>
            </a:r>
            <a:endPar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Use custom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functions</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to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request</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information about the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launches</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from</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the SpaceX API.</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Create</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a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dictionary</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from</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the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retrieved</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data.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Convert</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the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dictionary</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into</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a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dataframe</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Filter</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the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dataframe</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to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include</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only</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Falcon 9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launches</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Replace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missing</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values in the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Payload</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Mass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column</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with</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the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calculated</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mean</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value.</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Export the </a:t>
            </a:r>
            <a:r>
              <a:rPr kumimoji="0" lang="fr-FR" altLang="fr-FR" sz="1400" b="0" i="0" u="none" strike="noStrike" cap="none" normalizeH="0" baseline="0" dirty="0" err="1">
                <a:ln>
                  <a:noFill/>
                </a:ln>
                <a:solidFill>
                  <a:schemeClr val="tx1"/>
                </a:solidFill>
                <a:effectLst/>
                <a:highlight>
                  <a:srgbClr val="C0C0C0"/>
                </a:highlight>
                <a:latin typeface="Arial" panose="020B0604020202020204" pitchFamily="34" charset="0"/>
              </a:rPr>
              <a:t>cleaned</a:t>
            </a:r>
            <a:r>
              <a:rPr kumimoji="0" lang="fr-FR" altLang="fr-FR" sz="1400" b="0" i="0" u="none" strike="noStrike" cap="none" normalizeH="0" baseline="0" dirty="0">
                <a:ln>
                  <a:noFill/>
                </a:ln>
                <a:solidFill>
                  <a:schemeClr val="tx1"/>
                </a:solidFill>
                <a:effectLst/>
                <a:highlight>
                  <a:srgbClr val="C0C0C0"/>
                </a:highlight>
                <a:latin typeface="Arial" panose="020B0604020202020204" pitchFamily="34" charset="0"/>
              </a:rPr>
              <a:t> data to a CSV file. </a:t>
            </a: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fr-FR" altLang="fr-FR" sz="1600" b="0" i="0" u="none" strike="noStrike" cap="none" normalizeH="0" baseline="0" dirty="0">
              <a:ln>
                <a:noFill/>
              </a:ln>
              <a:solidFill>
                <a:schemeClr val="tx1"/>
              </a:solidFill>
              <a:effectLst/>
              <a:latin typeface="Arial" panose="020B0604020202020204" pitchFamily="34" charset="0"/>
            </a:endParaRPr>
          </a:p>
        </p:txBody>
      </p:sp>
      <p:sp>
        <p:nvSpPr>
          <p:cNvPr id="3" name="Rectangle 2">
            <a:extLst>
              <a:ext uri="{FF2B5EF4-FFF2-40B4-BE49-F238E27FC236}">
                <a16:creationId xmlns:a16="http://schemas.microsoft.com/office/drawing/2014/main" id="{7529EC44-137E-E4CD-4674-DDFBAE359676}"/>
              </a:ext>
            </a:extLst>
          </p:cNvPr>
          <p:cNvSpPr>
            <a:spLocks noChangeArrowheads="1"/>
          </p:cNvSpPr>
          <p:nvPr/>
        </p:nvSpPr>
        <p:spPr bwMode="auto">
          <a:xfrm>
            <a:off x="697065" y="3865395"/>
            <a:ext cx="5893345" cy="26377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50000"/>
              </a:lnSpc>
              <a:spcBef>
                <a:spcPct val="0"/>
              </a:spcBef>
              <a:spcAft>
                <a:spcPct val="0"/>
              </a:spcAft>
              <a:buClrTx/>
              <a:buSzTx/>
              <a:buFontTx/>
              <a:buNone/>
              <a:tabLst/>
            </a:pPr>
            <a:endPar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endParaRP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Request</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Falcon 9 launch data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from</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Wikipedia</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Create</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a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BeautifulSoup</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object</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by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parsing</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the HTML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response</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Extract</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the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column</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names</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from</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the HTML table header.</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Parse and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collect</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the data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from</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the HTML tables.</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Create</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a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dictionary</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from</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the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collected</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data.</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Convert</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the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dictionary</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into</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a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dataframe</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a:t>
            </a:r>
          </a:p>
          <a:p>
            <a:pPr marL="0" marR="0" lvl="0" indent="0" algn="l" defTabSz="914400" rtl="0" eaLnBrk="0" fontAlgn="base" latinLnBrk="0" hangingPunct="0">
              <a:lnSpc>
                <a:spcPct val="150000"/>
              </a:lnSpc>
              <a:spcBef>
                <a:spcPct val="0"/>
              </a:spcBef>
              <a:spcAft>
                <a:spcPct val="0"/>
              </a:spcAft>
              <a:buClrTx/>
              <a:buSzTx/>
              <a:buFontTx/>
              <a:buChar char="•"/>
              <a:tabLst/>
            </a:pP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Export the </a:t>
            </a:r>
            <a:r>
              <a:rPr kumimoji="0" lang="fr-FR" altLang="fr-FR" sz="1400" b="0" i="0" u="none" strike="noStrike" cap="none" normalizeH="0" baseline="0" dirty="0" err="1">
                <a:ln>
                  <a:noFill/>
                </a:ln>
                <a:solidFill>
                  <a:schemeClr val="bg1"/>
                </a:solidFill>
                <a:effectLst/>
                <a:highlight>
                  <a:srgbClr val="000080"/>
                </a:highlight>
                <a:latin typeface="Arial" panose="020B0604020202020204" pitchFamily="34" charset="0"/>
              </a:rPr>
              <a:t>dataframe</a:t>
            </a:r>
            <a:r>
              <a:rPr kumimoji="0" lang="fr-FR" altLang="fr-FR" sz="1400" b="0" i="0" u="none" strike="noStrike" cap="none" normalizeH="0" baseline="0" dirty="0">
                <a:ln>
                  <a:noFill/>
                </a:ln>
                <a:solidFill>
                  <a:schemeClr val="bg1"/>
                </a:solidFill>
                <a:effectLst/>
                <a:highlight>
                  <a:srgbClr val="000080"/>
                </a:highlight>
                <a:latin typeface="Arial" panose="020B0604020202020204" pitchFamily="34" charset="0"/>
              </a:rPr>
              <a:t> to a CSV file. </a:t>
            </a:r>
          </a:p>
        </p:txBody>
      </p:sp>
    </p:spTree>
    <p:extLst>
      <p:ext uri="{BB962C8B-B14F-4D97-AF65-F5344CB8AC3E}">
        <p14:creationId xmlns:p14="http://schemas.microsoft.com/office/powerpoint/2010/main" val="3288665831"/>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222</TotalTime>
  <Words>1834</Words>
  <Application>Microsoft Office PowerPoint</Application>
  <PresentationFormat>Grand écran</PresentationFormat>
  <Paragraphs>239</Paragraphs>
  <Slides>45</Slides>
  <Notes>4</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45</vt:i4>
      </vt:variant>
    </vt:vector>
  </HeadingPairs>
  <TitlesOfParts>
    <vt:vector size="52" baseType="lpstr">
      <vt:lpstr>Arial Unicode MS</vt:lpstr>
      <vt:lpstr>system-ui</vt:lpstr>
      <vt:lpstr>Abadi</vt:lpstr>
      <vt:lpstr>Arial</vt:lpstr>
      <vt:lpstr>Calibri</vt:lpstr>
      <vt:lpstr>IBM Plex Mono SemiBold</vt:lpstr>
      <vt:lpstr>Custom Design</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Data Collection –SpaceX API</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Ernest Bright Technology Limited Company</cp:lastModifiedBy>
  <cp:revision>210</cp:revision>
  <dcterms:created xsi:type="dcterms:W3CDTF">2021-04-29T18:58:34Z</dcterms:created>
  <dcterms:modified xsi:type="dcterms:W3CDTF">2024-12-17T10:31:15Z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